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33"/>
  </p:notesMasterIdLst>
  <p:sldIdLst>
    <p:sldId id="276" r:id="rId5"/>
    <p:sldId id="277" r:id="rId6"/>
    <p:sldId id="278" r:id="rId7"/>
    <p:sldId id="279" r:id="rId8"/>
    <p:sldId id="280" r:id="rId9"/>
    <p:sldId id="281" r:id="rId10"/>
    <p:sldId id="282" r:id="rId11"/>
    <p:sldId id="259" r:id="rId12"/>
    <p:sldId id="287" r:id="rId13"/>
    <p:sldId id="284" r:id="rId14"/>
    <p:sldId id="286" r:id="rId15"/>
    <p:sldId id="260" r:id="rId16"/>
    <p:sldId id="264" r:id="rId17"/>
    <p:sldId id="265" r:id="rId18"/>
    <p:sldId id="266" r:id="rId19"/>
    <p:sldId id="288" r:id="rId20"/>
    <p:sldId id="289" r:id="rId21"/>
    <p:sldId id="290" r:id="rId22"/>
    <p:sldId id="267" r:id="rId23"/>
    <p:sldId id="291" r:id="rId24"/>
    <p:sldId id="292" r:id="rId25"/>
    <p:sldId id="293" r:id="rId26"/>
    <p:sldId id="294" r:id="rId27"/>
    <p:sldId id="295" r:id="rId28"/>
    <p:sldId id="296" r:id="rId29"/>
    <p:sldId id="297" r:id="rId30"/>
    <p:sldId id="298"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3867D-2C62-4A18-6E32-A718DE09AD57}" v="49" dt="2023-07-13T17:10:59.192"/>
    <p1510:client id="{86187DEA-EB10-4583-AC9B-5078607E150D}" v="152" dt="2023-07-13T21:50:14.030"/>
    <p1510:client id="{FEE8084D-6E99-284D-0F86-39558A264420}" v="2" dt="2023-07-14T08:17:58.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Bradley-Adams" userId="S::e.bradley-adams@hallmoor.fet.ac::50e7f356-7ced-47c3-bfa8-21ed010ec838" providerId="AD" clId="Web-{5A03867D-2C62-4A18-6E32-A718DE09AD57}"/>
    <pc:docChg chg="addSld delSld modSld sldOrd">
      <pc:chgData name="Elizabeth Bradley-Adams" userId="S::e.bradley-adams@hallmoor.fet.ac::50e7f356-7ced-47c3-bfa8-21ed010ec838" providerId="AD" clId="Web-{5A03867D-2C62-4A18-6E32-A718DE09AD57}" dt="2023-07-13T17:10:59.192" v="37"/>
      <pc:docMkLst>
        <pc:docMk/>
      </pc:docMkLst>
      <pc:sldChg chg="del">
        <pc:chgData name="Elizabeth Bradley-Adams" userId="S::e.bradley-adams@hallmoor.fet.ac::50e7f356-7ced-47c3-bfa8-21ed010ec838" providerId="AD" clId="Web-{5A03867D-2C62-4A18-6E32-A718DE09AD57}" dt="2023-07-13T17:00:39.058" v="2"/>
        <pc:sldMkLst>
          <pc:docMk/>
          <pc:sldMk cId="1546687074" sldId="256"/>
        </pc:sldMkLst>
      </pc:sldChg>
      <pc:sldChg chg="addSp delSp modSp new ord">
        <pc:chgData name="Elizabeth Bradley-Adams" userId="S::e.bradley-adams@hallmoor.fet.ac::50e7f356-7ced-47c3-bfa8-21ed010ec838" providerId="AD" clId="Web-{5A03867D-2C62-4A18-6E32-A718DE09AD57}" dt="2023-07-13T17:10:59.192" v="37"/>
        <pc:sldMkLst>
          <pc:docMk/>
          <pc:sldMk cId="238363587" sldId="275"/>
        </pc:sldMkLst>
        <pc:spChg chg="del">
          <ac:chgData name="Elizabeth Bradley-Adams" userId="S::e.bradley-adams@hallmoor.fet.ac::50e7f356-7ced-47c3-bfa8-21ed010ec838" providerId="AD" clId="Web-{5A03867D-2C62-4A18-6E32-A718DE09AD57}" dt="2023-07-13T17:00:47.824" v="4"/>
          <ac:spMkLst>
            <pc:docMk/>
            <pc:sldMk cId="238363587" sldId="275"/>
            <ac:spMk id="2" creationId="{74BADF25-C0FD-055C-8D97-27CD74F89593}"/>
          </ac:spMkLst>
        </pc:spChg>
        <pc:spChg chg="del">
          <ac:chgData name="Elizabeth Bradley-Adams" userId="S::e.bradley-adams@hallmoor.fet.ac::50e7f356-7ced-47c3-bfa8-21ed010ec838" providerId="AD" clId="Web-{5A03867D-2C62-4A18-6E32-A718DE09AD57}" dt="2023-07-13T17:00:45.042" v="3"/>
          <ac:spMkLst>
            <pc:docMk/>
            <pc:sldMk cId="238363587" sldId="275"/>
            <ac:spMk id="3" creationId="{EF46B191-CEDE-C993-9C55-192903E8BE91}"/>
          </ac:spMkLst>
        </pc:spChg>
        <pc:spChg chg="add del mod">
          <ac:chgData name="Elizabeth Bradley-Adams" userId="S::e.bradley-adams@hallmoor.fet.ac::50e7f356-7ced-47c3-bfa8-21ed010ec838" providerId="AD" clId="Web-{5A03867D-2C62-4A18-6E32-A718DE09AD57}" dt="2023-07-13T17:03:45.799" v="20"/>
          <ac:spMkLst>
            <pc:docMk/>
            <pc:sldMk cId="238363587" sldId="275"/>
            <ac:spMk id="4" creationId="{908FA4FE-EBC9-9439-D9B9-2996E6054FE7}"/>
          </ac:spMkLst>
        </pc:spChg>
        <pc:spChg chg="add">
          <ac:chgData name="Elizabeth Bradley-Adams" userId="S::e.bradley-adams@hallmoor.fet.ac::50e7f356-7ced-47c3-bfa8-21ed010ec838" providerId="AD" clId="Web-{5A03867D-2C62-4A18-6E32-A718DE09AD57}" dt="2023-07-13T17:10:59.192" v="37"/>
          <ac:spMkLst>
            <pc:docMk/>
            <pc:sldMk cId="238363587" sldId="275"/>
            <ac:spMk id="6" creationId="{F7F568A2-CA9F-3E9D-E9BF-F9936CF03140}"/>
          </ac:spMkLst>
        </pc:spChg>
        <pc:picChg chg="add mod modCrop">
          <ac:chgData name="Elizabeth Bradley-Adams" userId="S::e.bradley-adams@hallmoor.fet.ac::50e7f356-7ced-47c3-bfa8-21ed010ec838" providerId="AD" clId="Web-{5A03867D-2C62-4A18-6E32-A718DE09AD57}" dt="2023-07-13T17:10:33.629" v="36" actId="1076"/>
          <ac:picMkLst>
            <pc:docMk/>
            <pc:sldMk cId="238363587" sldId="275"/>
            <ac:picMk id="5" creationId="{B701B6BD-A25E-4D0E-C64F-E07FD869751B}"/>
          </ac:picMkLst>
        </pc:picChg>
      </pc:sldChg>
    </pc:docChg>
  </pc:docChgLst>
  <pc:docChgLst>
    <pc:chgData name="Elizabeth Bradley-Adams" userId="50e7f356-7ced-47c3-bfa8-21ed010ec838" providerId="ADAL" clId="{86187DEA-EB10-4583-AC9B-5078607E150D}"/>
    <pc:docChg chg="undo redo custSel addSld delSld modSld sldOrd">
      <pc:chgData name="Elizabeth Bradley-Adams" userId="50e7f356-7ced-47c3-bfa8-21ed010ec838" providerId="ADAL" clId="{86187DEA-EB10-4583-AC9B-5078607E150D}" dt="2023-07-13T21:50:58.928" v="4272" actId="14100"/>
      <pc:docMkLst>
        <pc:docMk/>
      </pc:docMkLst>
      <pc:sldChg chg="delSp add del setBg delDesignElem">
        <pc:chgData name="Elizabeth Bradley-Adams" userId="50e7f356-7ced-47c3-bfa8-21ed010ec838" providerId="ADAL" clId="{86187DEA-EB10-4583-AC9B-5078607E150D}" dt="2023-07-13T18:07:32.963" v="359" actId="47"/>
        <pc:sldMkLst>
          <pc:docMk/>
          <pc:sldMk cId="1546687074" sldId="256"/>
        </pc:sldMkLst>
        <pc:spChg chg="del">
          <ac:chgData name="Elizabeth Bradley-Adams" userId="50e7f356-7ced-47c3-bfa8-21ed010ec838" providerId="ADAL" clId="{86187DEA-EB10-4583-AC9B-5078607E150D}" dt="2023-07-13T17:21:07.325" v="67"/>
          <ac:spMkLst>
            <pc:docMk/>
            <pc:sldMk cId="1546687074" sldId="256"/>
            <ac:spMk id="24" creationId="{AFD23066-E0E4-4A0C-B554-B9F2A919124B}"/>
          </ac:spMkLst>
        </pc:spChg>
        <pc:spChg chg="del">
          <ac:chgData name="Elizabeth Bradley-Adams" userId="50e7f356-7ced-47c3-bfa8-21ed010ec838" providerId="ADAL" clId="{86187DEA-EB10-4583-AC9B-5078607E150D}" dt="2023-07-13T17:21:07.325" v="67"/>
          <ac:spMkLst>
            <pc:docMk/>
            <pc:sldMk cId="1546687074" sldId="256"/>
            <ac:spMk id="25" creationId="{E5D2E6F5-4096-40AF-B31C-B6FBEEFFB122}"/>
          </ac:spMkLst>
        </pc:spChg>
      </pc:sldChg>
      <pc:sldChg chg="del ord">
        <pc:chgData name="Elizabeth Bradley-Adams" userId="50e7f356-7ced-47c3-bfa8-21ed010ec838" providerId="ADAL" clId="{86187DEA-EB10-4583-AC9B-5078607E150D}" dt="2023-07-13T20:05:07.766" v="1723" actId="47"/>
        <pc:sldMkLst>
          <pc:docMk/>
          <pc:sldMk cId="3624241277" sldId="257"/>
        </pc:sldMkLst>
      </pc:sldChg>
      <pc:sldChg chg="addSp delSp modSp mod ord">
        <pc:chgData name="Elizabeth Bradley-Adams" userId="50e7f356-7ced-47c3-bfa8-21ed010ec838" providerId="ADAL" clId="{86187DEA-EB10-4583-AC9B-5078607E150D}" dt="2023-07-13T19:34:20.223" v="1043"/>
        <pc:sldMkLst>
          <pc:docMk/>
          <pc:sldMk cId="1420734378" sldId="259"/>
        </pc:sldMkLst>
        <pc:spChg chg="add mod">
          <ac:chgData name="Elizabeth Bradley-Adams" userId="50e7f356-7ced-47c3-bfa8-21ed010ec838" providerId="ADAL" clId="{86187DEA-EB10-4583-AC9B-5078607E150D}" dt="2023-07-13T19:33:18.320" v="1016" actId="20577"/>
          <ac:spMkLst>
            <pc:docMk/>
            <pc:sldMk cId="1420734378" sldId="259"/>
            <ac:spMk id="2" creationId="{0F450B23-47DC-34CE-3C29-B1360FE114D4}"/>
          </ac:spMkLst>
        </pc:spChg>
        <pc:spChg chg="del">
          <ac:chgData name="Elizabeth Bradley-Adams" userId="50e7f356-7ced-47c3-bfa8-21ed010ec838" providerId="ADAL" clId="{86187DEA-EB10-4583-AC9B-5078607E150D}" dt="2023-07-13T19:31:44.501" v="978" actId="478"/>
          <ac:spMkLst>
            <pc:docMk/>
            <pc:sldMk cId="1420734378" sldId="259"/>
            <ac:spMk id="5" creationId="{0D288989-F5D4-4240-AEB3-8ECC88575527}"/>
          </ac:spMkLst>
        </pc:spChg>
        <pc:spChg chg="del">
          <ac:chgData name="Elizabeth Bradley-Adams" userId="50e7f356-7ced-47c3-bfa8-21ed010ec838" providerId="ADAL" clId="{86187DEA-EB10-4583-AC9B-5078607E150D}" dt="2023-07-13T19:31:47.236" v="979" actId="478"/>
          <ac:spMkLst>
            <pc:docMk/>
            <pc:sldMk cId="1420734378" sldId="259"/>
            <ac:spMk id="6" creationId="{97EFBE35-6B01-4C98-B80C-1604AB3C8783}"/>
          </ac:spMkLst>
        </pc:spChg>
        <pc:spChg chg="del">
          <ac:chgData name="Elizabeth Bradley-Adams" userId="50e7f356-7ced-47c3-bfa8-21ed010ec838" providerId="ADAL" clId="{86187DEA-EB10-4583-AC9B-5078607E150D}" dt="2023-07-13T19:31:51.829" v="980" actId="478"/>
          <ac:spMkLst>
            <pc:docMk/>
            <pc:sldMk cId="1420734378" sldId="259"/>
            <ac:spMk id="7" creationId="{BCEBD6A1-64A9-420A-B915-8B39142ED26B}"/>
          </ac:spMkLst>
        </pc:spChg>
        <pc:spChg chg="del">
          <ac:chgData name="Elizabeth Bradley-Adams" userId="50e7f356-7ced-47c3-bfa8-21ed010ec838" providerId="ADAL" clId="{86187DEA-EB10-4583-AC9B-5078607E150D}" dt="2023-07-13T19:31:54.500" v="981" actId="478"/>
          <ac:spMkLst>
            <pc:docMk/>
            <pc:sldMk cId="1420734378" sldId="259"/>
            <ac:spMk id="8" creationId="{1F848A17-5292-4F1A-B51D-6A2EF23AB5DE}"/>
          </ac:spMkLst>
        </pc:spChg>
        <pc:spChg chg="mod">
          <ac:chgData name="Elizabeth Bradley-Adams" userId="50e7f356-7ced-47c3-bfa8-21ed010ec838" providerId="ADAL" clId="{86187DEA-EB10-4583-AC9B-5078607E150D}" dt="2023-07-13T19:33:27.101" v="1024" actId="20577"/>
          <ac:spMkLst>
            <pc:docMk/>
            <pc:sldMk cId="1420734378" sldId="259"/>
            <ac:spMk id="9" creationId="{F6BE0951-FD7E-41C6-A470-90D10B99B6FF}"/>
          </ac:spMkLst>
        </pc:spChg>
        <pc:spChg chg="del mod">
          <ac:chgData name="Elizabeth Bradley-Adams" userId="50e7f356-7ced-47c3-bfa8-21ed010ec838" providerId="ADAL" clId="{86187DEA-EB10-4583-AC9B-5078607E150D}" dt="2023-07-13T19:29:45.317" v="953" actId="478"/>
          <ac:spMkLst>
            <pc:docMk/>
            <pc:sldMk cId="1420734378" sldId="259"/>
            <ac:spMk id="12" creationId="{6D875FD1-F66D-480E-A149-398176DA7985}"/>
          </ac:spMkLst>
        </pc:spChg>
        <pc:spChg chg="del mod">
          <ac:chgData name="Elizabeth Bradley-Adams" userId="50e7f356-7ced-47c3-bfa8-21ed010ec838" providerId="ADAL" clId="{86187DEA-EB10-4583-AC9B-5078607E150D}" dt="2023-07-13T19:29:50.264" v="956" actId="478"/>
          <ac:spMkLst>
            <pc:docMk/>
            <pc:sldMk cId="1420734378" sldId="259"/>
            <ac:spMk id="13" creationId="{A6934BA2-95C7-408D-AF35-FC5A639A54C9}"/>
          </ac:spMkLst>
        </pc:spChg>
        <pc:spChg chg="del">
          <ac:chgData name="Elizabeth Bradley-Adams" userId="50e7f356-7ced-47c3-bfa8-21ed010ec838" providerId="ADAL" clId="{86187DEA-EB10-4583-AC9B-5078607E150D}" dt="2023-07-13T19:30:15.251" v="968" actId="478"/>
          <ac:spMkLst>
            <pc:docMk/>
            <pc:sldMk cId="1420734378" sldId="259"/>
            <ac:spMk id="14" creationId="{1F547EE8-CA0A-4C63-822F-EF580E2CBC92}"/>
          </ac:spMkLst>
        </pc:spChg>
        <pc:spChg chg="del mod">
          <ac:chgData name="Elizabeth Bradley-Adams" userId="50e7f356-7ced-47c3-bfa8-21ed010ec838" providerId="ADAL" clId="{86187DEA-EB10-4583-AC9B-5078607E150D}" dt="2023-07-13T19:30:12.424" v="967" actId="478"/>
          <ac:spMkLst>
            <pc:docMk/>
            <pc:sldMk cId="1420734378" sldId="259"/>
            <ac:spMk id="15" creationId="{DFE9FA49-CE27-423D-8E7D-E3E33FBC1AC6}"/>
          </ac:spMkLst>
        </pc:spChg>
        <pc:spChg chg="del">
          <ac:chgData name="Elizabeth Bradley-Adams" userId="50e7f356-7ced-47c3-bfa8-21ed010ec838" providerId="ADAL" clId="{86187DEA-EB10-4583-AC9B-5078607E150D}" dt="2023-07-13T19:30:05.717" v="963" actId="478"/>
          <ac:spMkLst>
            <pc:docMk/>
            <pc:sldMk cId="1420734378" sldId="259"/>
            <ac:spMk id="18" creationId="{BAA2F191-CAB9-488D-B201-E66F5CC73BF6}"/>
          </ac:spMkLst>
        </pc:spChg>
        <pc:spChg chg="del mod">
          <ac:chgData name="Elizabeth Bradley-Adams" userId="50e7f356-7ced-47c3-bfa8-21ed010ec838" providerId="ADAL" clId="{86187DEA-EB10-4583-AC9B-5078607E150D}" dt="2023-07-13T19:29:55.494" v="959" actId="478"/>
          <ac:spMkLst>
            <pc:docMk/>
            <pc:sldMk cId="1420734378" sldId="259"/>
            <ac:spMk id="19" creationId="{17086ED1-9D38-4ADB-96FC-4F745A4696F9}"/>
          </ac:spMkLst>
        </pc:spChg>
        <pc:spChg chg="del">
          <ac:chgData name="Elizabeth Bradley-Adams" userId="50e7f356-7ced-47c3-bfa8-21ed010ec838" providerId="ADAL" clId="{86187DEA-EB10-4583-AC9B-5078607E150D}" dt="2023-07-13T19:30:03.346" v="962" actId="478"/>
          <ac:spMkLst>
            <pc:docMk/>
            <pc:sldMk cId="1420734378" sldId="259"/>
            <ac:spMk id="20" creationId="{66B6B901-CAFD-40B8-A2F1-3C6CC82F2F15}"/>
          </ac:spMkLst>
        </pc:spChg>
        <pc:spChg chg="del">
          <ac:chgData name="Elizabeth Bradley-Adams" userId="50e7f356-7ced-47c3-bfa8-21ed010ec838" providerId="ADAL" clId="{86187DEA-EB10-4583-AC9B-5078607E150D}" dt="2023-07-13T19:30:25.303" v="970" actId="478"/>
          <ac:spMkLst>
            <pc:docMk/>
            <pc:sldMk cId="1420734378" sldId="259"/>
            <ac:spMk id="21" creationId="{23C39261-A85F-4334-A83D-CC4D2FA4F5E1}"/>
          </ac:spMkLst>
        </pc:spChg>
        <pc:spChg chg="mod">
          <ac:chgData name="Elizabeth Bradley-Adams" userId="50e7f356-7ced-47c3-bfa8-21ed010ec838" providerId="ADAL" clId="{86187DEA-EB10-4583-AC9B-5078607E150D}" dt="2023-07-13T19:33:32.041" v="1032" actId="20577"/>
          <ac:spMkLst>
            <pc:docMk/>
            <pc:sldMk cId="1420734378" sldId="259"/>
            <ac:spMk id="22" creationId="{7C5AB83D-78BC-408D-B114-B95B444B1278}"/>
          </ac:spMkLst>
        </pc:spChg>
        <pc:spChg chg="mod">
          <ac:chgData name="Elizabeth Bradley-Adams" userId="50e7f356-7ced-47c3-bfa8-21ed010ec838" providerId="ADAL" clId="{86187DEA-EB10-4583-AC9B-5078607E150D}" dt="2023-07-13T19:33:38.857" v="1040" actId="20577"/>
          <ac:spMkLst>
            <pc:docMk/>
            <pc:sldMk cId="1420734378" sldId="259"/>
            <ac:spMk id="23" creationId="{D7FBB654-CA19-4592-9FFB-DF8C179D988B}"/>
          </ac:spMkLst>
        </pc:spChg>
        <pc:spChg chg="del">
          <ac:chgData name="Elizabeth Bradley-Adams" userId="50e7f356-7ced-47c3-bfa8-21ed010ec838" providerId="ADAL" clId="{86187DEA-EB10-4583-AC9B-5078607E150D}" dt="2023-07-13T19:30:27.880" v="971" actId="478"/>
          <ac:spMkLst>
            <pc:docMk/>
            <pc:sldMk cId="1420734378" sldId="259"/>
            <ac:spMk id="24" creationId="{3281DEE5-0301-43A7-8D0F-D57C098F8632}"/>
          </ac:spMkLst>
        </pc:spChg>
        <pc:spChg chg="del">
          <ac:chgData name="Elizabeth Bradley-Adams" userId="50e7f356-7ced-47c3-bfa8-21ed010ec838" providerId="ADAL" clId="{86187DEA-EB10-4583-AC9B-5078607E150D}" dt="2023-07-13T19:30:01.032" v="961" actId="478"/>
          <ac:spMkLst>
            <pc:docMk/>
            <pc:sldMk cId="1420734378" sldId="259"/>
            <ac:spMk id="25" creationId="{E3E8A048-F464-4D6C-BC3F-AB71B9E887BE}"/>
          </ac:spMkLst>
        </pc:spChg>
        <pc:spChg chg="del mod">
          <ac:chgData name="Elizabeth Bradley-Adams" userId="50e7f356-7ced-47c3-bfa8-21ed010ec838" providerId="ADAL" clId="{86187DEA-EB10-4583-AC9B-5078607E150D}" dt="2023-07-13T19:29:58.499" v="960" actId="478"/>
          <ac:spMkLst>
            <pc:docMk/>
            <pc:sldMk cId="1420734378" sldId="259"/>
            <ac:spMk id="26" creationId="{F49008EB-F6EA-4417-A2FC-7B8ACF979594}"/>
          </ac:spMkLst>
        </pc:spChg>
        <pc:spChg chg="del topLvl">
          <ac:chgData name="Elizabeth Bradley-Adams" userId="50e7f356-7ced-47c3-bfa8-21ed010ec838" providerId="ADAL" clId="{86187DEA-EB10-4583-AC9B-5078607E150D}" dt="2023-07-13T19:30:20.754" v="969" actId="478"/>
          <ac:spMkLst>
            <pc:docMk/>
            <pc:sldMk cId="1420734378" sldId="259"/>
            <ac:spMk id="27" creationId="{4D35A39C-16B4-42F6-B5A2-5B86DFB0D683}"/>
          </ac:spMkLst>
        </pc:spChg>
        <pc:grpChg chg="topLvl">
          <ac:chgData name="Elizabeth Bradley-Adams" userId="50e7f356-7ced-47c3-bfa8-21ed010ec838" providerId="ADAL" clId="{86187DEA-EB10-4583-AC9B-5078607E150D}" dt="2023-07-13T19:30:20.754" v="969" actId="478"/>
          <ac:grpSpMkLst>
            <pc:docMk/>
            <pc:sldMk cId="1420734378" sldId="259"/>
            <ac:grpSpMk id="3" creationId="{A6CA1D98-16BB-4683-A660-E5A271D5D4CF}"/>
          </ac:grpSpMkLst>
        </pc:grpChg>
        <pc:grpChg chg="add del">
          <ac:chgData name="Elizabeth Bradley-Adams" userId="50e7f356-7ced-47c3-bfa8-21ed010ec838" providerId="ADAL" clId="{86187DEA-EB10-4583-AC9B-5078607E150D}" dt="2023-07-13T19:30:20.754" v="969" actId="478"/>
          <ac:grpSpMkLst>
            <pc:docMk/>
            <pc:sldMk cId="1420734378" sldId="259"/>
            <ac:grpSpMk id="4" creationId="{6C40E434-9AB1-4D6F-B5B0-603DC747F3E0}"/>
          </ac:grpSpMkLst>
        </pc:grpChg>
      </pc:sldChg>
      <pc:sldChg chg="del">
        <pc:chgData name="Elizabeth Bradley-Adams" userId="50e7f356-7ced-47c3-bfa8-21ed010ec838" providerId="ADAL" clId="{86187DEA-EB10-4583-AC9B-5078607E150D}" dt="2023-07-13T20:06:04.057" v="1733" actId="2696"/>
        <pc:sldMkLst>
          <pc:docMk/>
          <pc:sldMk cId="2931008672" sldId="262"/>
        </pc:sldMkLst>
      </pc:sldChg>
      <pc:sldChg chg="del">
        <pc:chgData name="Elizabeth Bradley-Adams" userId="50e7f356-7ced-47c3-bfa8-21ed010ec838" providerId="ADAL" clId="{86187DEA-EB10-4583-AC9B-5078607E150D}" dt="2023-07-13T20:06:16.833" v="1734" actId="2696"/>
        <pc:sldMkLst>
          <pc:docMk/>
          <pc:sldMk cId="238076645" sldId="263"/>
        </pc:sldMkLst>
      </pc:sldChg>
      <pc:sldChg chg="modSp mod">
        <pc:chgData name="Elizabeth Bradley-Adams" userId="50e7f356-7ced-47c3-bfa8-21ed010ec838" providerId="ADAL" clId="{86187DEA-EB10-4583-AC9B-5078607E150D}" dt="2023-07-13T20:07:34.818" v="1740" actId="1076"/>
        <pc:sldMkLst>
          <pc:docMk/>
          <pc:sldMk cId="1524875650" sldId="264"/>
        </pc:sldMkLst>
        <pc:spChg chg="mod">
          <ac:chgData name="Elizabeth Bradley-Adams" userId="50e7f356-7ced-47c3-bfa8-21ed010ec838" providerId="ADAL" clId="{86187DEA-EB10-4583-AC9B-5078607E150D}" dt="2023-07-13T20:07:17.160" v="1737" actId="1076"/>
          <ac:spMkLst>
            <pc:docMk/>
            <pc:sldMk cId="1524875650" sldId="264"/>
            <ac:spMk id="5" creationId="{AA513563-6499-213C-A035-DB3CFACE79F6}"/>
          </ac:spMkLst>
        </pc:spChg>
        <pc:spChg chg="mod">
          <ac:chgData name="Elizabeth Bradley-Adams" userId="50e7f356-7ced-47c3-bfa8-21ed010ec838" providerId="ADAL" clId="{86187DEA-EB10-4583-AC9B-5078607E150D}" dt="2023-07-13T20:07:12.721" v="1736" actId="1076"/>
          <ac:spMkLst>
            <pc:docMk/>
            <pc:sldMk cId="1524875650" sldId="264"/>
            <ac:spMk id="15" creationId="{3A6CCA9C-3AC6-2D4A-5C21-6BD5E27D3F4E}"/>
          </ac:spMkLst>
        </pc:spChg>
        <pc:picChg chg="mod">
          <ac:chgData name="Elizabeth Bradley-Adams" userId="50e7f356-7ced-47c3-bfa8-21ed010ec838" providerId="ADAL" clId="{86187DEA-EB10-4583-AC9B-5078607E150D}" dt="2023-07-13T20:07:34.818" v="1740" actId="1076"/>
          <ac:picMkLst>
            <pc:docMk/>
            <pc:sldMk cId="1524875650" sldId="264"/>
            <ac:picMk id="14" creationId="{21329F96-09DF-E0D6-3FC3-9297FC1DCC5D}"/>
          </ac:picMkLst>
        </pc:picChg>
      </pc:sldChg>
      <pc:sldChg chg="addSp delSp modSp mod">
        <pc:chgData name="Elizabeth Bradley-Adams" userId="50e7f356-7ced-47c3-bfa8-21ed010ec838" providerId="ADAL" clId="{86187DEA-EB10-4583-AC9B-5078607E150D}" dt="2023-07-13T20:08:31.830" v="1749" actId="1076"/>
        <pc:sldMkLst>
          <pc:docMk/>
          <pc:sldMk cId="1837868035" sldId="265"/>
        </pc:sldMkLst>
        <pc:spChg chg="add mod">
          <ac:chgData name="Elizabeth Bradley-Adams" userId="50e7f356-7ced-47c3-bfa8-21ed010ec838" providerId="ADAL" clId="{86187DEA-EB10-4583-AC9B-5078607E150D}" dt="2023-07-13T20:08:31.830" v="1749" actId="1076"/>
          <ac:spMkLst>
            <pc:docMk/>
            <pc:sldMk cId="1837868035" sldId="265"/>
            <ac:spMk id="2" creationId="{3BD12F20-FB09-A389-D2D0-5CA70A3B13D4}"/>
          </ac:spMkLst>
        </pc:spChg>
        <pc:spChg chg="del mod">
          <ac:chgData name="Elizabeth Bradley-Adams" userId="50e7f356-7ced-47c3-bfa8-21ed010ec838" providerId="ADAL" clId="{86187DEA-EB10-4583-AC9B-5078607E150D}" dt="2023-07-13T20:08:11.757" v="1745" actId="478"/>
          <ac:spMkLst>
            <pc:docMk/>
            <pc:sldMk cId="1837868035" sldId="265"/>
            <ac:spMk id="15" creationId="{3A6CCA9C-3AC6-2D4A-5C21-6BD5E27D3F4E}"/>
          </ac:spMkLst>
        </pc:spChg>
        <pc:picChg chg="mod">
          <ac:chgData name="Elizabeth Bradley-Adams" userId="50e7f356-7ced-47c3-bfa8-21ed010ec838" providerId="ADAL" clId="{86187DEA-EB10-4583-AC9B-5078607E150D}" dt="2023-07-13T20:08:25.457" v="1748" actId="1076"/>
          <ac:picMkLst>
            <pc:docMk/>
            <pc:sldMk cId="1837868035" sldId="265"/>
            <ac:picMk id="6" creationId="{F4D2182D-2731-37C0-8E43-60714624025E}"/>
          </ac:picMkLst>
        </pc:picChg>
      </pc:sldChg>
      <pc:sldChg chg="addSp delSp modSp mod">
        <pc:chgData name="Elizabeth Bradley-Adams" userId="50e7f356-7ced-47c3-bfa8-21ed010ec838" providerId="ADAL" clId="{86187DEA-EB10-4583-AC9B-5078607E150D}" dt="2023-07-13T20:08:54.089" v="1753" actId="14100"/>
        <pc:sldMkLst>
          <pc:docMk/>
          <pc:sldMk cId="2744182855" sldId="266"/>
        </pc:sldMkLst>
        <pc:spChg chg="add mod">
          <ac:chgData name="Elizabeth Bradley-Adams" userId="50e7f356-7ced-47c3-bfa8-21ed010ec838" providerId="ADAL" clId="{86187DEA-EB10-4583-AC9B-5078607E150D}" dt="2023-07-13T20:08:36.256" v="1750"/>
          <ac:spMkLst>
            <pc:docMk/>
            <pc:sldMk cId="2744182855" sldId="266"/>
            <ac:spMk id="2" creationId="{8F64140D-0C6A-C92B-C7F8-7167613DC06B}"/>
          </ac:spMkLst>
        </pc:spChg>
        <pc:spChg chg="del">
          <ac:chgData name="Elizabeth Bradley-Adams" userId="50e7f356-7ced-47c3-bfa8-21ed010ec838" providerId="ADAL" clId="{86187DEA-EB10-4583-AC9B-5078607E150D}" dt="2023-07-13T20:08:38.897" v="1751" actId="478"/>
          <ac:spMkLst>
            <pc:docMk/>
            <pc:sldMk cId="2744182855" sldId="266"/>
            <ac:spMk id="15" creationId="{3A6CCA9C-3AC6-2D4A-5C21-6BD5E27D3F4E}"/>
          </ac:spMkLst>
        </pc:spChg>
        <pc:picChg chg="mod">
          <ac:chgData name="Elizabeth Bradley-Adams" userId="50e7f356-7ced-47c3-bfa8-21ed010ec838" providerId="ADAL" clId="{86187DEA-EB10-4583-AC9B-5078607E150D}" dt="2023-07-13T20:08:54.089" v="1753" actId="14100"/>
          <ac:picMkLst>
            <pc:docMk/>
            <pc:sldMk cId="2744182855" sldId="266"/>
            <ac:picMk id="6" creationId="{323A7CD1-E904-5014-6AA0-F8A015691746}"/>
          </ac:picMkLst>
        </pc:picChg>
      </pc:sldChg>
      <pc:sldChg chg="addSp modSp mod">
        <pc:chgData name="Elizabeth Bradley-Adams" userId="50e7f356-7ced-47c3-bfa8-21ed010ec838" providerId="ADAL" clId="{86187DEA-EB10-4583-AC9B-5078607E150D}" dt="2023-07-13T21:21:00.236" v="3060" actId="20577"/>
        <pc:sldMkLst>
          <pc:docMk/>
          <pc:sldMk cId="2142795717" sldId="267"/>
        </pc:sldMkLst>
        <pc:spChg chg="add mod">
          <ac:chgData name="Elizabeth Bradley-Adams" userId="50e7f356-7ced-47c3-bfa8-21ed010ec838" providerId="ADAL" clId="{86187DEA-EB10-4583-AC9B-5078607E150D}" dt="2023-07-13T21:21:00.236" v="3060" actId="20577"/>
          <ac:spMkLst>
            <pc:docMk/>
            <pc:sldMk cId="2142795717" sldId="267"/>
            <ac:spMk id="38" creationId="{8A2A3E0A-2EBE-BD34-2FF0-7CE3B6933498}"/>
          </ac:spMkLst>
        </pc:spChg>
      </pc:sldChg>
      <pc:sldChg chg="addSp delSp modSp add del mod">
        <pc:chgData name="Elizabeth Bradley-Adams" userId="50e7f356-7ced-47c3-bfa8-21ed010ec838" providerId="ADAL" clId="{86187DEA-EB10-4583-AC9B-5078607E150D}" dt="2023-07-13T17:31:28.174" v="177" actId="47"/>
        <pc:sldMkLst>
          <pc:docMk/>
          <pc:sldMk cId="238363587" sldId="275"/>
        </pc:sldMkLst>
        <pc:spChg chg="add del mod ord">
          <ac:chgData name="Elizabeth Bradley-Adams" userId="50e7f356-7ced-47c3-bfa8-21ed010ec838" providerId="ADAL" clId="{86187DEA-EB10-4583-AC9B-5078607E150D}" dt="2023-07-13T17:24:37.328" v="100"/>
          <ac:spMkLst>
            <pc:docMk/>
            <pc:sldMk cId="238363587" sldId="275"/>
            <ac:spMk id="2" creationId="{3E9AD139-5DBD-B551-113E-B541FA934880}"/>
          </ac:spMkLst>
        </pc:spChg>
        <pc:spChg chg="mod">
          <ac:chgData name="Elizabeth Bradley-Adams" userId="50e7f356-7ced-47c3-bfa8-21ed010ec838" providerId="ADAL" clId="{86187DEA-EB10-4583-AC9B-5078607E150D}" dt="2023-07-13T17:20:30.218" v="63"/>
          <ac:spMkLst>
            <pc:docMk/>
            <pc:sldMk cId="238363587" sldId="275"/>
            <ac:spMk id="3" creationId="{1DE1BB11-8E7D-4734-1C38-219189C864A4}"/>
          </ac:spMkLst>
        </pc:spChg>
        <pc:spChg chg="add del mod ord">
          <ac:chgData name="Elizabeth Bradley-Adams" userId="50e7f356-7ced-47c3-bfa8-21ed010ec838" providerId="ADAL" clId="{86187DEA-EB10-4583-AC9B-5078607E150D}" dt="2023-07-13T17:24:37.328" v="100"/>
          <ac:spMkLst>
            <pc:docMk/>
            <pc:sldMk cId="238363587" sldId="275"/>
            <ac:spMk id="4" creationId="{3EF727CC-453F-5BA3-564D-25567C19355D}"/>
          </ac:spMkLst>
        </pc:spChg>
        <pc:spChg chg="add del mod ord">
          <ac:chgData name="Elizabeth Bradley-Adams" userId="50e7f356-7ced-47c3-bfa8-21ed010ec838" providerId="ADAL" clId="{86187DEA-EB10-4583-AC9B-5078607E150D}" dt="2023-07-13T17:24:37.328" v="100"/>
          <ac:spMkLst>
            <pc:docMk/>
            <pc:sldMk cId="238363587" sldId="275"/>
            <ac:spMk id="6" creationId="{F7F568A2-CA9F-3E9D-E9BF-F9936CF03140}"/>
          </ac:spMkLst>
        </pc:spChg>
        <pc:spChg chg="add del">
          <ac:chgData name="Elizabeth Bradley-Adams" userId="50e7f356-7ced-47c3-bfa8-21ed010ec838" providerId="ADAL" clId="{86187DEA-EB10-4583-AC9B-5078607E150D}" dt="2023-07-13T17:22:46.257" v="97"/>
          <ac:spMkLst>
            <pc:docMk/>
            <pc:sldMk cId="238363587" sldId="275"/>
            <ac:spMk id="7" creationId="{F3338E22-9E82-20F8-D77B-1BFB504B2116}"/>
          </ac:spMkLst>
        </pc:spChg>
        <pc:spChg chg="del">
          <ac:chgData name="Elizabeth Bradley-Adams" userId="50e7f356-7ced-47c3-bfa8-21ed010ec838" providerId="ADAL" clId="{86187DEA-EB10-4583-AC9B-5078607E150D}" dt="2023-07-13T17:24:37.328" v="100"/>
          <ac:spMkLst>
            <pc:docMk/>
            <pc:sldMk cId="238363587" sldId="275"/>
            <ac:spMk id="8" creationId="{9E431A16-72AF-101B-2159-1BDB96193634}"/>
          </ac:spMkLst>
        </pc:spChg>
        <pc:picChg chg="del mod ord">
          <ac:chgData name="Elizabeth Bradley-Adams" userId="50e7f356-7ced-47c3-bfa8-21ed010ec838" providerId="ADAL" clId="{86187DEA-EB10-4583-AC9B-5078607E150D}" dt="2023-07-13T17:25:25.544" v="110" actId="478"/>
          <ac:picMkLst>
            <pc:docMk/>
            <pc:sldMk cId="238363587" sldId="275"/>
            <ac:picMk id="5" creationId="{B701B6BD-A25E-4D0E-C64F-E07FD869751B}"/>
          </ac:picMkLst>
        </pc:picChg>
      </pc:sldChg>
      <pc:sldChg chg="modSp add del mod">
        <pc:chgData name="Elizabeth Bradley-Adams" userId="50e7f356-7ced-47c3-bfa8-21ed010ec838" providerId="ADAL" clId="{86187DEA-EB10-4583-AC9B-5078607E150D}" dt="2023-07-13T17:20:29.113" v="62" actId="2890"/>
        <pc:sldMkLst>
          <pc:docMk/>
          <pc:sldMk cId="1672249522" sldId="276"/>
        </pc:sldMkLst>
        <pc:spChg chg="mod">
          <ac:chgData name="Elizabeth Bradley-Adams" userId="50e7f356-7ced-47c3-bfa8-21ed010ec838" providerId="ADAL" clId="{86187DEA-EB10-4583-AC9B-5078607E150D}" dt="2023-07-13T17:20:28.445" v="61" actId="14100"/>
          <ac:spMkLst>
            <pc:docMk/>
            <pc:sldMk cId="1672249522" sldId="276"/>
            <ac:spMk id="3" creationId="{1DE1BB11-8E7D-4734-1C38-219189C864A4}"/>
          </ac:spMkLst>
        </pc:spChg>
      </pc:sldChg>
      <pc:sldChg chg="addSp delSp modSp new mod">
        <pc:chgData name="Elizabeth Bradley-Adams" userId="50e7f356-7ced-47c3-bfa8-21ed010ec838" providerId="ADAL" clId="{86187DEA-EB10-4583-AC9B-5078607E150D}" dt="2023-07-13T21:50:58.928" v="4272" actId="14100"/>
        <pc:sldMkLst>
          <pc:docMk/>
          <pc:sldMk cId="2775404771" sldId="276"/>
        </pc:sldMkLst>
        <pc:spChg chg="del">
          <ac:chgData name="Elizabeth Bradley-Adams" userId="50e7f356-7ced-47c3-bfa8-21ed010ec838" providerId="ADAL" clId="{86187DEA-EB10-4583-AC9B-5078607E150D}" dt="2023-07-13T17:24:51.890" v="102" actId="478"/>
          <ac:spMkLst>
            <pc:docMk/>
            <pc:sldMk cId="2775404771" sldId="276"/>
            <ac:spMk id="2" creationId="{41E053E1-2B87-C427-A33D-52A922C75913}"/>
          </ac:spMkLst>
        </pc:spChg>
        <pc:spChg chg="del mod">
          <ac:chgData name="Elizabeth Bradley-Adams" userId="50e7f356-7ced-47c3-bfa8-21ed010ec838" providerId="ADAL" clId="{86187DEA-EB10-4583-AC9B-5078607E150D}" dt="2023-07-13T17:24:55.762" v="104" actId="478"/>
          <ac:spMkLst>
            <pc:docMk/>
            <pc:sldMk cId="2775404771" sldId="276"/>
            <ac:spMk id="3" creationId="{5FDFE794-3E79-A106-1ED2-81C078F9BA64}"/>
          </ac:spMkLst>
        </pc:spChg>
        <pc:spChg chg="add del mod">
          <ac:chgData name="Elizabeth Bradley-Adams" userId="50e7f356-7ced-47c3-bfa8-21ed010ec838" providerId="ADAL" clId="{86187DEA-EB10-4583-AC9B-5078607E150D}" dt="2023-07-13T17:30:37.769" v="172"/>
          <ac:spMkLst>
            <pc:docMk/>
            <pc:sldMk cId="2775404771" sldId="276"/>
            <ac:spMk id="5" creationId="{9D3BEFDA-F99E-A73F-A062-9C996CD8D0A2}"/>
          </ac:spMkLst>
        </pc:spChg>
        <pc:spChg chg="add del mod">
          <ac:chgData name="Elizabeth Bradley-Adams" userId="50e7f356-7ced-47c3-bfa8-21ed010ec838" providerId="ADAL" clId="{86187DEA-EB10-4583-AC9B-5078607E150D}" dt="2023-07-13T17:27:42.289" v="136"/>
          <ac:spMkLst>
            <pc:docMk/>
            <pc:sldMk cId="2775404771" sldId="276"/>
            <ac:spMk id="6" creationId="{8F2E85F8-1946-67D9-DFCD-907B7037EE82}"/>
          </ac:spMkLst>
        </pc:spChg>
        <pc:spChg chg="add del mod">
          <ac:chgData name="Elizabeth Bradley-Adams" userId="50e7f356-7ced-47c3-bfa8-21ed010ec838" providerId="ADAL" clId="{86187DEA-EB10-4583-AC9B-5078607E150D}" dt="2023-07-13T17:30:37.769" v="172"/>
          <ac:spMkLst>
            <pc:docMk/>
            <pc:sldMk cId="2775404771" sldId="276"/>
            <ac:spMk id="7" creationId="{67FE4D8A-3261-D2FF-1CCC-7B516592D6AE}"/>
          </ac:spMkLst>
        </pc:spChg>
        <pc:spChg chg="mod">
          <ac:chgData name="Elizabeth Bradley-Adams" userId="50e7f356-7ced-47c3-bfa8-21ed010ec838" providerId="ADAL" clId="{86187DEA-EB10-4583-AC9B-5078607E150D}" dt="2023-07-13T21:50:58.928" v="4272" actId="14100"/>
          <ac:spMkLst>
            <pc:docMk/>
            <pc:sldMk cId="2775404771" sldId="276"/>
            <ac:spMk id="8" creationId="{713A294E-71DC-B4F4-92F9-FA316852F448}"/>
          </ac:spMkLst>
        </pc:spChg>
        <pc:picChg chg="add mod">
          <ac:chgData name="Elizabeth Bradley-Adams" userId="50e7f356-7ced-47c3-bfa8-21ed010ec838" providerId="ADAL" clId="{86187DEA-EB10-4583-AC9B-5078607E150D}" dt="2023-07-13T17:31:08.757" v="175" actId="1076"/>
          <ac:picMkLst>
            <pc:docMk/>
            <pc:sldMk cId="2775404771" sldId="276"/>
            <ac:picMk id="4" creationId="{A21441B6-F195-DEB2-94C7-FA7D70C5F560}"/>
          </ac:picMkLst>
        </pc:picChg>
        <pc:picChg chg="add mod modCrop">
          <ac:chgData name="Elizabeth Bradley-Adams" userId="50e7f356-7ced-47c3-bfa8-21ed010ec838" providerId="ADAL" clId="{86187DEA-EB10-4583-AC9B-5078607E150D}" dt="2023-07-13T17:37:16.452" v="201" actId="1076"/>
          <ac:picMkLst>
            <pc:docMk/>
            <pc:sldMk cId="2775404771" sldId="276"/>
            <ac:picMk id="10" creationId="{65E72CB3-6D31-5EFB-6A40-AB7099F42D39}"/>
          </ac:picMkLst>
        </pc:picChg>
      </pc:sldChg>
      <pc:sldChg chg="modSp add del mod modTransition">
        <pc:chgData name="Elizabeth Bradley-Adams" userId="50e7f356-7ced-47c3-bfa8-21ed010ec838" providerId="ADAL" clId="{86187DEA-EB10-4583-AC9B-5078607E150D}" dt="2023-07-13T17:37:47.276" v="202" actId="2696"/>
        <pc:sldMkLst>
          <pc:docMk/>
          <pc:sldMk cId="1879115021" sldId="277"/>
        </pc:sldMkLst>
        <pc:spChg chg="mod">
          <ac:chgData name="Elizabeth Bradley-Adams" userId="50e7f356-7ced-47c3-bfa8-21ed010ec838" providerId="ADAL" clId="{86187DEA-EB10-4583-AC9B-5078607E150D}" dt="2023-07-13T17:34:55.054" v="188" actId="1076"/>
          <ac:spMkLst>
            <pc:docMk/>
            <pc:sldMk cId="1879115021" sldId="277"/>
            <ac:spMk id="8" creationId="{713A294E-71DC-B4F4-92F9-FA316852F448}"/>
          </ac:spMkLst>
        </pc:spChg>
      </pc:sldChg>
      <pc:sldChg chg="addSp delSp modSp add mod modTransition">
        <pc:chgData name="Elizabeth Bradley-Adams" userId="50e7f356-7ced-47c3-bfa8-21ed010ec838" providerId="ADAL" clId="{86187DEA-EB10-4583-AC9B-5078607E150D}" dt="2023-07-13T17:50:58.572" v="358" actId="1582"/>
        <pc:sldMkLst>
          <pc:docMk/>
          <pc:sldMk cId="2736604567" sldId="277"/>
        </pc:sldMkLst>
        <pc:spChg chg="add del mod">
          <ac:chgData name="Elizabeth Bradley-Adams" userId="50e7f356-7ced-47c3-bfa8-21ed010ec838" providerId="ADAL" clId="{86187DEA-EB10-4583-AC9B-5078607E150D}" dt="2023-07-13T17:43:06.325" v="237"/>
          <ac:spMkLst>
            <pc:docMk/>
            <pc:sldMk cId="2736604567" sldId="277"/>
            <ac:spMk id="2" creationId="{D824BA00-EEC3-0869-53D7-1B586D609A0E}"/>
          </ac:spMkLst>
        </pc:spChg>
        <pc:spChg chg="add del mod">
          <ac:chgData name="Elizabeth Bradley-Adams" userId="50e7f356-7ced-47c3-bfa8-21ed010ec838" providerId="ADAL" clId="{86187DEA-EB10-4583-AC9B-5078607E150D}" dt="2023-07-13T17:43:06.325" v="237"/>
          <ac:spMkLst>
            <pc:docMk/>
            <pc:sldMk cId="2736604567" sldId="277"/>
            <ac:spMk id="3" creationId="{E16637E9-A4C5-CE10-8002-415C60251B2C}"/>
          </ac:spMkLst>
        </pc:spChg>
        <pc:spChg chg="mod">
          <ac:chgData name="Elizabeth Bradley-Adams" userId="50e7f356-7ced-47c3-bfa8-21ed010ec838" providerId="ADAL" clId="{86187DEA-EB10-4583-AC9B-5078607E150D}" dt="2023-07-13T17:44:09.243" v="248" actId="1076"/>
          <ac:spMkLst>
            <pc:docMk/>
            <pc:sldMk cId="2736604567" sldId="277"/>
            <ac:spMk id="5" creationId="{4F803D61-8CC4-13E8-BA89-76B174519948}"/>
          </ac:spMkLst>
        </pc:spChg>
        <pc:spChg chg="add mod">
          <ac:chgData name="Elizabeth Bradley-Adams" userId="50e7f356-7ced-47c3-bfa8-21ed010ec838" providerId="ADAL" clId="{86187DEA-EB10-4583-AC9B-5078607E150D}" dt="2023-07-13T17:50:58.572" v="358" actId="1582"/>
          <ac:spMkLst>
            <pc:docMk/>
            <pc:sldMk cId="2736604567" sldId="277"/>
            <ac:spMk id="6" creationId="{103D0ACB-59B7-98EA-4349-CB4338D73F3B}"/>
          </ac:spMkLst>
        </pc:spChg>
        <pc:spChg chg="del mod">
          <ac:chgData name="Elizabeth Bradley-Adams" userId="50e7f356-7ced-47c3-bfa8-21ed010ec838" providerId="ADAL" clId="{86187DEA-EB10-4583-AC9B-5078607E150D}" dt="2023-07-13T17:39:20.679" v="210" actId="478"/>
          <ac:spMkLst>
            <pc:docMk/>
            <pc:sldMk cId="2736604567" sldId="277"/>
            <ac:spMk id="8" creationId="{713A294E-71DC-B4F4-92F9-FA316852F448}"/>
          </ac:spMkLst>
        </pc:spChg>
        <pc:picChg chg="mod">
          <ac:chgData name="Elizabeth Bradley-Adams" userId="50e7f356-7ced-47c3-bfa8-21ed010ec838" providerId="ADAL" clId="{86187DEA-EB10-4583-AC9B-5078607E150D}" dt="2023-07-13T17:38:39.079" v="207" actId="1076"/>
          <ac:picMkLst>
            <pc:docMk/>
            <pc:sldMk cId="2736604567" sldId="277"/>
            <ac:picMk id="4" creationId="{A21441B6-F195-DEB2-94C7-FA7D70C5F560}"/>
          </ac:picMkLst>
        </pc:picChg>
        <pc:picChg chg="del">
          <ac:chgData name="Elizabeth Bradley-Adams" userId="50e7f356-7ced-47c3-bfa8-21ed010ec838" providerId="ADAL" clId="{86187DEA-EB10-4583-AC9B-5078607E150D}" dt="2023-07-13T17:38:32.825" v="205" actId="478"/>
          <ac:picMkLst>
            <pc:docMk/>
            <pc:sldMk cId="2736604567" sldId="277"/>
            <ac:picMk id="10" creationId="{65E72CB3-6D31-5EFB-6A40-AB7099F42D39}"/>
          </ac:picMkLst>
        </pc:picChg>
      </pc:sldChg>
      <pc:sldChg chg="addSp delSp modSp new mod ord">
        <pc:chgData name="Elizabeth Bradley-Adams" userId="50e7f356-7ced-47c3-bfa8-21ed010ec838" providerId="ADAL" clId="{86187DEA-EB10-4583-AC9B-5078607E150D}" dt="2023-07-13T18:47:57.590" v="647" actId="571"/>
        <pc:sldMkLst>
          <pc:docMk/>
          <pc:sldMk cId="3799233153" sldId="278"/>
        </pc:sldMkLst>
        <pc:spChg chg="del">
          <ac:chgData name="Elizabeth Bradley-Adams" userId="50e7f356-7ced-47c3-bfa8-21ed010ec838" providerId="ADAL" clId="{86187DEA-EB10-4583-AC9B-5078607E150D}" dt="2023-07-13T18:21:09.433" v="413" actId="478"/>
          <ac:spMkLst>
            <pc:docMk/>
            <pc:sldMk cId="3799233153" sldId="278"/>
            <ac:spMk id="2" creationId="{BF58D068-6C83-82BE-6957-E7551C505414}"/>
          </ac:spMkLst>
        </pc:spChg>
        <pc:spChg chg="del">
          <ac:chgData name="Elizabeth Bradley-Adams" userId="50e7f356-7ced-47c3-bfa8-21ed010ec838" providerId="ADAL" clId="{86187DEA-EB10-4583-AC9B-5078607E150D}" dt="2023-07-13T18:21:11.505" v="414" actId="478"/>
          <ac:spMkLst>
            <pc:docMk/>
            <pc:sldMk cId="3799233153" sldId="278"/>
            <ac:spMk id="3" creationId="{4FAC6889-8525-37D7-89D3-10BCDAFB70CF}"/>
          </ac:spMkLst>
        </pc:spChg>
        <pc:spChg chg="add del mod">
          <ac:chgData name="Elizabeth Bradley-Adams" userId="50e7f356-7ced-47c3-bfa8-21ed010ec838" providerId="ADAL" clId="{86187DEA-EB10-4583-AC9B-5078607E150D}" dt="2023-07-13T18:21:04.326" v="412" actId="478"/>
          <ac:spMkLst>
            <pc:docMk/>
            <pc:sldMk cId="3799233153" sldId="278"/>
            <ac:spMk id="4" creationId="{EBC4821D-3866-9F35-4A8F-0A3145EDE46F}"/>
          </ac:spMkLst>
        </pc:spChg>
        <pc:spChg chg="add del mod">
          <ac:chgData name="Elizabeth Bradley-Adams" userId="50e7f356-7ced-47c3-bfa8-21ed010ec838" providerId="ADAL" clId="{86187DEA-EB10-4583-AC9B-5078607E150D}" dt="2023-07-13T18:21:03.078" v="411" actId="478"/>
          <ac:spMkLst>
            <pc:docMk/>
            <pc:sldMk cId="3799233153" sldId="278"/>
            <ac:spMk id="5" creationId="{615E761E-33F8-8D25-E4AD-A8A25A0651B9}"/>
          </ac:spMkLst>
        </pc:spChg>
        <pc:spChg chg="add del mod">
          <ac:chgData name="Elizabeth Bradley-Adams" userId="50e7f356-7ced-47c3-bfa8-21ed010ec838" providerId="ADAL" clId="{86187DEA-EB10-4583-AC9B-5078607E150D}" dt="2023-07-13T18:21:01.708" v="410" actId="478"/>
          <ac:spMkLst>
            <pc:docMk/>
            <pc:sldMk cId="3799233153" sldId="278"/>
            <ac:spMk id="6" creationId="{AA232D17-6BA5-7BA4-7BE0-AB18A6CC80FB}"/>
          </ac:spMkLst>
        </pc:spChg>
        <pc:spChg chg="add mod ord">
          <ac:chgData name="Elizabeth Bradley-Adams" userId="50e7f356-7ced-47c3-bfa8-21ed010ec838" providerId="ADAL" clId="{86187DEA-EB10-4583-AC9B-5078607E150D}" dt="2023-07-13T18:42:05.969" v="595" actId="1076"/>
          <ac:spMkLst>
            <pc:docMk/>
            <pc:sldMk cId="3799233153" sldId="278"/>
            <ac:spMk id="7" creationId="{FBA5B075-94F0-E637-BFD9-B9A73223984D}"/>
          </ac:spMkLst>
        </pc:spChg>
        <pc:spChg chg="add del">
          <ac:chgData name="Elizabeth Bradley-Adams" userId="50e7f356-7ced-47c3-bfa8-21ed010ec838" providerId="ADAL" clId="{86187DEA-EB10-4583-AC9B-5078607E150D}" dt="2023-07-13T18:12:35.801" v="384" actId="11529"/>
          <ac:spMkLst>
            <pc:docMk/>
            <pc:sldMk cId="3799233153" sldId="278"/>
            <ac:spMk id="8" creationId="{EB5E4464-220F-DC59-0A97-E8D060C28807}"/>
          </ac:spMkLst>
        </pc:spChg>
        <pc:spChg chg="add mod ord">
          <ac:chgData name="Elizabeth Bradley-Adams" userId="50e7f356-7ced-47c3-bfa8-21ed010ec838" providerId="ADAL" clId="{86187DEA-EB10-4583-AC9B-5078607E150D}" dt="2023-07-13T18:41:02.870" v="590" actId="14838"/>
          <ac:spMkLst>
            <pc:docMk/>
            <pc:sldMk cId="3799233153" sldId="278"/>
            <ac:spMk id="9" creationId="{B3CBA105-8BEF-BEF0-528E-9D8CFDB5C371}"/>
          </ac:spMkLst>
        </pc:spChg>
        <pc:spChg chg="add mod">
          <ac:chgData name="Elizabeth Bradley-Adams" userId="50e7f356-7ced-47c3-bfa8-21ed010ec838" providerId="ADAL" clId="{86187DEA-EB10-4583-AC9B-5078607E150D}" dt="2023-07-13T18:38:50.955" v="576" actId="1076"/>
          <ac:spMkLst>
            <pc:docMk/>
            <pc:sldMk cId="3799233153" sldId="278"/>
            <ac:spMk id="10" creationId="{54692402-B916-FB44-C933-008EC3FC3A67}"/>
          </ac:spMkLst>
        </pc:spChg>
        <pc:spChg chg="add mod">
          <ac:chgData name="Elizabeth Bradley-Adams" userId="50e7f356-7ced-47c3-bfa8-21ed010ec838" providerId="ADAL" clId="{86187DEA-EB10-4583-AC9B-5078607E150D}" dt="2023-07-13T18:22:46.143" v="426" actId="1076"/>
          <ac:spMkLst>
            <pc:docMk/>
            <pc:sldMk cId="3799233153" sldId="278"/>
            <ac:spMk id="11" creationId="{73ADBC4F-3B72-E8CC-0061-B8D7A10EC69C}"/>
          </ac:spMkLst>
        </pc:spChg>
        <pc:spChg chg="add del mod">
          <ac:chgData name="Elizabeth Bradley-Adams" userId="50e7f356-7ced-47c3-bfa8-21ed010ec838" providerId="ADAL" clId="{86187DEA-EB10-4583-AC9B-5078607E150D}" dt="2023-07-13T18:25:08.641" v="447" actId="478"/>
          <ac:spMkLst>
            <pc:docMk/>
            <pc:sldMk cId="3799233153" sldId="278"/>
            <ac:spMk id="12" creationId="{16C7859E-2809-DFF1-9BE1-83C5B0A7E079}"/>
          </ac:spMkLst>
        </pc:spChg>
        <pc:spChg chg="add mod">
          <ac:chgData name="Elizabeth Bradley-Adams" userId="50e7f356-7ced-47c3-bfa8-21ed010ec838" providerId="ADAL" clId="{86187DEA-EB10-4583-AC9B-5078607E150D}" dt="2023-07-13T18:28:02.151" v="464" actId="2085"/>
          <ac:spMkLst>
            <pc:docMk/>
            <pc:sldMk cId="3799233153" sldId="278"/>
            <ac:spMk id="13" creationId="{A32E90C6-F5EA-EE7F-C3C6-A57DCEEAD866}"/>
          </ac:spMkLst>
        </pc:spChg>
        <pc:spChg chg="add mod">
          <ac:chgData name="Elizabeth Bradley-Adams" userId="50e7f356-7ced-47c3-bfa8-21ed010ec838" providerId="ADAL" clId="{86187DEA-EB10-4583-AC9B-5078607E150D}" dt="2023-07-13T18:27:00.769" v="459" actId="1076"/>
          <ac:spMkLst>
            <pc:docMk/>
            <pc:sldMk cId="3799233153" sldId="278"/>
            <ac:spMk id="14" creationId="{D5472A39-BF07-DED7-1AFC-E529B21EA7FE}"/>
          </ac:spMkLst>
        </pc:spChg>
        <pc:spChg chg="add del mod">
          <ac:chgData name="Elizabeth Bradley-Adams" userId="50e7f356-7ced-47c3-bfa8-21ed010ec838" providerId="ADAL" clId="{86187DEA-EB10-4583-AC9B-5078607E150D}" dt="2023-07-13T18:29:28.453" v="478" actId="478"/>
          <ac:spMkLst>
            <pc:docMk/>
            <pc:sldMk cId="3799233153" sldId="278"/>
            <ac:spMk id="15" creationId="{16FE1E37-7422-4050-48A9-170CBACD16A7}"/>
          </ac:spMkLst>
        </pc:spChg>
        <pc:spChg chg="add mod">
          <ac:chgData name="Elizabeth Bradley-Adams" userId="50e7f356-7ced-47c3-bfa8-21ed010ec838" providerId="ADAL" clId="{86187DEA-EB10-4583-AC9B-5078607E150D}" dt="2023-07-13T18:33:39.284" v="529" actId="14100"/>
          <ac:spMkLst>
            <pc:docMk/>
            <pc:sldMk cId="3799233153" sldId="278"/>
            <ac:spMk id="16" creationId="{DDE7B854-81F5-4E37-EEF9-2978A5C22124}"/>
          </ac:spMkLst>
        </pc:spChg>
        <pc:spChg chg="add del mod">
          <ac:chgData name="Elizabeth Bradley-Adams" userId="50e7f356-7ced-47c3-bfa8-21ed010ec838" providerId="ADAL" clId="{86187DEA-EB10-4583-AC9B-5078607E150D}" dt="2023-07-13T18:33:59.073" v="534" actId="478"/>
          <ac:spMkLst>
            <pc:docMk/>
            <pc:sldMk cId="3799233153" sldId="278"/>
            <ac:spMk id="17" creationId="{4C325E7B-179D-7EA3-8DDF-ED8DFF29B9F5}"/>
          </ac:spMkLst>
        </pc:spChg>
        <pc:spChg chg="add del mod">
          <ac:chgData name="Elizabeth Bradley-Adams" userId="50e7f356-7ced-47c3-bfa8-21ed010ec838" providerId="ADAL" clId="{86187DEA-EB10-4583-AC9B-5078607E150D}" dt="2023-07-13T18:29:09.435" v="474"/>
          <ac:spMkLst>
            <pc:docMk/>
            <pc:sldMk cId="3799233153" sldId="278"/>
            <ac:spMk id="18" creationId="{F70DB350-C1C2-B24C-730A-C9CE74CB7585}"/>
          </ac:spMkLst>
        </pc:spChg>
        <pc:spChg chg="add mod">
          <ac:chgData name="Elizabeth Bradley-Adams" userId="50e7f356-7ced-47c3-bfa8-21ed010ec838" providerId="ADAL" clId="{86187DEA-EB10-4583-AC9B-5078607E150D}" dt="2023-07-13T18:30:29.718" v="487" actId="14100"/>
          <ac:spMkLst>
            <pc:docMk/>
            <pc:sldMk cId="3799233153" sldId="278"/>
            <ac:spMk id="19" creationId="{C93454EF-4DB7-1F50-8820-947A65AFE6CA}"/>
          </ac:spMkLst>
        </pc:spChg>
        <pc:spChg chg="add del mod">
          <ac:chgData name="Elizabeth Bradley-Adams" userId="50e7f356-7ced-47c3-bfa8-21ed010ec838" providerId="ADAL" clId="{86187DEA-EB10-4583-AC9B-5078607E150D}" dt="2023-07-13T18:35:14.317" v="544" actId="478"/>
          <ac:spMkLst>
            <pc:docMk/>
            <pc:sldMk cId="3799233153" sldId="278"/>
            <ac:spMk id="20" creationId="{6319EFC9-7AD6-9DA3-B091-FA185A5705B4}"/>
          </ac:spMkLst>
        </pc:spChg>
        <pc:spChg chg="add mod">
          <ac:chgData name="Elizabeth Bradley-Adams" userId="50e7f356-7ced-47c3-bfa8-21ed010ec838" providerId="ADAL" clId="{86187DEA-EB10-4583-AC9B-5078607E150D}" dt="2023-07-13T18:37:28.520" v="564" actId="14838"/>
          <ac:spMkLst>
            <pc:docMk/>
            <pc:sldMk cId="3799233153" sldId="278"/>
            <ac:spMk id="21" creationId="{A7368ABB-392C-D9FB-4867-6BA9F0215C63}"/>
          </ac:spMkLst>
        </pc:spChg>
        <pc:spChg chg="add del mod ord">
          <ac:chgData name="Elizabeth Bradley-Adams" userId="50e7f356-7ced-47c3-bfa8-21ed010ec838" providerId="ADAL" clId="{86187DEA-EB10-4583-AC9B-5078607E150D}" dt="2023-07-13T18:32:51.511" v="506" actId="478"/>
          <ac:spMkLst>
            <pc:docMk/>
            <pc:sldMk cId="3799233153" sldId="278"/>
            <ac:spMk id="22" creationId="{870C2B48-0215-5923-D7CB-4329828BF135}"/>
          </ac:spMkLst>
        </pc:spChg>
        <pc:spChg chg="add del mod ord">
          <ac:chgData name="Elizabeth Bradley-Adams" userId="50e7f356-7ced-47c3-bfa8-21ed010ec838" providerId="ADAL" clId="{86187DEA-EB10-4583-AC9B-5078607E150D}" dt="2023-07-13T18:37:38.108" v="565" actId="14838"/>
          <ac:spMkLst>
            <pc:docMk/>
            <pc:sldMk cId="3799233153" sldId="278"/>
            <ac:spMk id="23" creationId="{49D2C18D-0CC9-808C-F9F7-D1F93884FDA5}"/>
          </ac:spMkLst>
        </pc:spChg>
        <pc:spChg chg="add mod">
          <ac:chgData name="Elizabeth Bradley-Adams" userId="50e7f356-7ced-47c3-bfa8-21ed010ec838" providerId="ADAL" clId="{86187DEA-EB10-4583-AC9B-5078607E150D}" dt="2023-07-13T18:34:23.313" v="536" actId="1076"/>
          <ac:spMkLst>
            <pc:docMk/>
            <pc:sldMk cId="3799233153" sldId="278"/>
            <ac:spMk id="24" creationId="{7EBFA6E1-F818-C8CE-2540-EC51E4895A62}"/>
          </ac:spMkLst>
        </pc:spChg>
        <pc:spChg chg="add mod">
          <ac:chgData name="Elizabeth Bradley-Adams" userId="50e7f356-7ced-47c3-bfa8-21ed010ec838" providerId="ADAL" clId="{86187DEA-EB10-4583-AC9B-5078607E150D}" dt="2023-07-13T18:47:56.503" v="646" actId="164"/>
          <ac:spMkLst>
            <pc:docMk/>
            <pc:sldMk cId="3799233153" sldId="278"/>
            <ac:spMk id="25" creationId="{C8FCD2BE-FB4C-2B5F-04DD-F49D76E5EDFD}"/>
          </ac:spMkLst>
        </pc:spChg>
        <pc:spChg chg="add del mod">
          <ac:chgData name="Elizabeth Bradley-Adams" userId="50e7f356-7ced-47c3-bfa8-21ed010ec838" providerId="ADAL" clId="{86187DEA-EB10-4583-AC9B-5078607E150D}" dt="2023-07-13T18:35:32.245" v="548" actId="478"/>
          <ac:spMkLst>
            <pc:docMk/>
            <pc:sldMk cId="3799233153" sldId="278"/>
            <ac:spMk id="26" creationId="{5B437266-2FC3-90E9-2017-D8962E7B8912}"/>
          </ac:spMkLst>
        </pc:spChg>
        <pc:spChg chg="add mod">
          <ac:chgData name="Elizabeth Bradley-Adams" userId="50e7f356-7ced-47c3-bfa8-21ed010ec838" providerId="ADAL" clId="{86187DEA-EB10-4583-AC9B-5078607E150D}" dt="2023-07-13T18:37:47.065" v="566" actId="14838"/>
          <ac:spMkLst>
            <pc:docMk/>
            <pc:sldMk cId="3799233153" sldId="278"/>
            <ac:spMk id="27" creationId="{2A0B9963-B057-AB27-4298-CA0C59B5963E}"/>
          </ac:spMkLst>
        </pc:spChg>
        <pc:spChg chg="add mod">
          <ac:chgData name="Elizabeth Bradley-Adams" userId="50e7f356-7ced-47c3-bfa8-21ed010ec838" providerId="ADAL" clId="{86187DEA-EB10-4583-AC9B-5078607E150D}" dt="2023-07-13T18:47:57.590" v="647" actId="571"/>
          <ac:spMkLst>
            <pc:docMk/>
            <pc:sldMk cId="3799233153" sldId="278"/>
            <ac:spMk id="28" creationId="{20F42A04-748A-34F5-C5C9-3AC147417164}"/>
          </ac:spMkLst>
        </pc:spChg>
        <pc:spChg chg="add mod">
          <ac:chgData name="Elizabeth Bradley-Adams" userId="50e7f356-7ced-47c3-bfa8-21ed010ec838" providerId="ADAL" clId="{86187DEA-EB10-4583-AC9B-5078607E150D}" dt="2023-07-13T18:47:57.590" v="647" actId="571"/>
          <ac:spMkLst>
            <pc:docMk/>
            <pc:sldMk cId="3799233153" sldId="278"/>
            <ac:spMk id="29" creationId="{03BDEE4E-F486-7DEC-B9E7-1FF9DCECC6F8}"/>
          </ac:spMkLst>
        </pc:spChg>
        <pc:grpChg chg="add mod">
          <ac:chgData name="Elizabeth Bradley-Adams" userId="50e7f356-7ced-47c3-bfa8-21ed010ec838" providerId="ADAL" clId="{86187DEA-EB10-4583-AC9B-5078607E150D}" dt="2023-07-13T18:47:56.503" v="646" actId="164"/>
          <ac:grpSpMkLst>
            <pc:docMk/>
            <pc:sldMk cId="3799233153" sldId="278"/>
            <ac:grpSpMk id="30" creationId="{BCC30469-A299-E6F1-B3DC-3DB4B631563B}"/>
          </ac:grpSpMkLst>
        </pc:grpChg>
      </pc:sldChg>
      <pc:sldChg chg="addSp delSp modSp add del mod">
        <pc:chgData name="Elizabeth Bradley-Adams" userId="50e7f356-7ced-47c3-bfa8-21ed010ec838" providerId="ADAL" clId="{86187DEA-EB10-4583-AC9B-5078607E150D}" dt="2023-07-13T18:48:32.618" v="648" actId="47"/>
        <pc:sldMkLst>
          <pc:docMk/>
          <pc:sldMk cId="1843369869" sldId="279"/>
        </pc:sldMkLst>
        <pc:spChg chg="mod">
          <ac:chgData name="Elizabeth Bradley-Adams" userId="50e7f356-7ced-47c3-bfa8-21ed010ec838" providerId="ADAL" clId="{86187DEA-EB10-4583-AC9B-5078607E150D}" dt="2023-07-13T18:44:16.568" v="613"/>
          <ac:spMkLst>
            <pc:docMk/>
            <pc:sldMk cId="1843369869" sldId="279"/>
            <ac:spMk id="2" creationId="{27E4CA19-8A1F-0A98-5468-961902C4C1DF}"/>
          </ac:spMkLst>
        </pc:spChg>
        <pc:spChg chg="add mod">
          <ac:chgData name="Elizabeth Bradley-Adams" userId="50e7f356-7ced-47c3-bfa8-21ed010ec838" providerId="ADAL" clId="{86187DEA-EB10-4583-AC9B-5078607E150D}" dt="2023-07-13T18:45:42.919" v="630" actId="571"/>
          <ac:spMkLst>
            <pc:docMk/>
            <pc:sldMk cId="1843369869" sldId="279"/>
            <ac:spMk id="3" creationId="{1EDB6F4F-574E-16C1-976D-81A204F4C8DE}"/>
          </ac:spMkLst>
        </pc:spChg>
        <pc:spChg chg="add mod">
          <ac:chgData name="Elizabeth Bradley-Adams" userId="50e7f356-7ced-47c3-bfa8-21ed010ec838" providerId="ADAL" clId="{86187DEA-EB10-4583-AC9B-5078607E150D}" dt="2023-07-13T18:45:42.919" v="630" actId="571"/>
          <ac:spMkLst>
            <pc:docMk/>
            <pc:sldMk cId="1843369869" sldId="279"/>
            <ac:spMk id="4" creationId="{4D19C869-FAAB-C970-5245-F2A7729E6830}"/>
          </ac:spMkLst>
        </pc:spChg>
        <pc:spChg chg="add del mod">
          <ac:chgData name="Elizabeth Bradley-Adams" userId="50e7f356-7ced-47c3-bfa8-21ed010ec838" providerId="ADAL" clId="{86187DEA-EB10-4583-AC9B-5078607E150D}" dt="2023-07-13T18:45:16.495" v="622" actId="20577"/>
          <ac:spMkLst>
            <pc:docMk/>
            <pc:sldMk cId="1843369869" sldId="279"/>
            <ac:spMk id="7" creationId="{FBA5B075-94F0-E637-BFD9-B9A73223984D}"/>
          </ac:spMkLst>
        </pc:spChg>
        <pc:spChg chg="add del">
          <ac:chgData name="Elizabeth Bradley-Adams" userId="50e7f356-7ced-47c3-bfa8-21ed010ec838" providerId="ADAL" clId="{86187DEA-EB10-4583-AC9B-5078607E150D}" dt="2023-07-13T18:45:15.992" v="620" actId="478"/>
          <ac:spMkLst>
            <pc:docMk/>
            <pc:sldMk cId="1843369869" sldId="279"/>
            <ac:spMk id="9" creationId="{B3CBA105-8BEF-BEF0-528E-9D8CFDB5C371}"/>
          </ac:spMkLst>
        </pc:spChg>
        <pc:spChg chg="add del mod ord">
          <ac:chgData name="Elizabeth Bradley-Adams" userId="50e7f356-7ced-47c3-bfa8-21ed010ec838" providerId="ADAL" clId="{86187DEA-EB10-4583-AC9B-5078607E150D}" dt="2023-07-13T18:46:34.286" v="643" actId="1076"/>
          <ac:spMkLst>
            <pc:docMk/>
            <pc:sldMk cId="1843369869" sldId="279"/>
            <ac:spMk id="13" creationId="{A32E90C6-F5EA-EE7F-C3C6-A57DCEEAD866}"/>
          </ac:spMkLst>
        </pc:spChg>
        <pc:spChg chg="mod">
          <ac:chgData name="Elizabeth Bradley-Adams" userId="50e7f356-7ced-47c3-bfa8-21ed010ec838" providerId="ADAL" clId="{86187DEA-EB10-4583-AC9B-5078607E150D}" dt="2023-07-13T18:45:17.109" v="624" actId="34135"/>
          <ac:spMkLst>
            <pc:docMk/>
            <pc:sldMk cId="1843369869" sldId="279"/>
            <ac:spMk id="14" creationId="{D5472A39-BF07-DED7-1AFC-E529B21EA7FE}"/>
          </ac:spMkLst>
        </pc:spChg>
        <pc:spChg chg="add del mod">
          <ac:chgData name="Elizabeth Bradley-Adams" userId="50e7f356-7ced-47c3-bfa8-21ed010ec838" providerId="ADAL" clId="{86187DEA-EB10-4583-AC9B-5078607E150D}" dt="2023-07-13T18:46:32.321" v="642" actId="164"/>
          <ac:spMkLst>
            <pc:docMk/>
            <pc:sldMk cId="1843369869" sldId="279"/>
            <ac:spMk id="16" creationId="{DDE7B854-81F5-4E37-EEF9-2978A5C22124}"/>
          </ac:spMkLst>
        </pc:spChg>
        <pc:spChg chg="mod">
          <ac:chgData name="Elizabeth Bradley-Adams" userId="50e7f356-7ced-47c3-bfa8-21ed010ec838" providerId="ADAL" clId="{86187DEA-EB10-4583-AC9B-5078607E150D}" dt="2023-07-13T18:45:16.762" v="623" actId="34135"/>
          <ac:spMkLst>
            <pc:docMk/>
            <pc:sldMk cId="1843369869" sldId="279"/>
            <ac:spMk id="19" creationId="{C93454EF-4DB7-1F50-8820-947A65AFE6CA}"/>
          </ac:spMkLst>
        </pc:spChg>
        <pc:spChg chg="mod">
          <ac:chgData name="Elizabeth Bradley-Adams" userId="50e7f356-7ced-47c3-bfa8-21ed010ec838" providerId="ADAL" clId="{86187DEA-EB10-4583-AC9B-5078607E150D}" dt="2023-07-13T18:46:32.321" v="642" actId="164"/>
          <ac:spMkLst>
            <pc:docMk/>
            <pc:sldMk cId="1843369869" sldId="279"/>
            <ac:spMk id="21" creationId="{A7368ABB-392C-D9FB-4867-6BA9F0215C63}"/>
          </ac:spMkLst>
        </pc:spChg>
        <pc:spChg chg="mod">
          <ac:chgData name="Elizabeth Bradley-Adams" userId="50e7f356-7ced-47c3-bfa8-21ed010ec838" providerId="ADAL" clId="{86187DEA-EB10-4583-AC9B-5078607E150D}" dt="2023-07-13T18:45:17.109" v="624" actId="34135"/>
          <ac:spMkLst>
            <pc:docMk/>
            <pc:sldMk cId="1843369869" sldId="279"/>
            <ac:spMk id="24" creationId="{7EBFA6E1-F818-C8CE-2540-EC51E4895A62}"/>
          </ac:spMkLst>
        </pc:spChg>
        <pc:spChg chg="mod">
          <ac:chgData name="Elizabeth Bradley-Adams" userId="50e7f356-7ced-47c3-bfa8-21ed010ec838" providerId="ADAL" clId="{86187DEA-EB10-4583-AC9B-5078607E150D}" dt="2023-07-13T18:45:16.762" v="623" actId="34135"/>
          <ac:spMkLst>
            <pc:docMk/>
            <pc:sldMk cId="1843369869" sldId="279"/>
            <ac:spMk id="25" creationId="{C8FCD2BE-FB4C-2B5F-04DD-F49D76E5EDFD}"/>
          </ac:spMkLst>
        </pc:spChg>
        <pc:spChg chg="mod">
          <ac:chgData name="Elizabeth Bradley-Adams" userId="50e7f356-7ced-47c3-bfa8-21ed010ec838" providerId="ADAL" clId="{86187DEA-EB10-4583-AC9B-5078607E150D}" dt="2023-07-13T18:45:16.762" v="623" actId="34135"/>
          <ac:spMkLst>
            <pc:docMk/>
            <pc:sldMk cId="1843369869" sldId="279"/>
            <ac:spMk id="27" creationId="{2A0B9963-B057-AB27-4298-CA0C59B5963E}"/>
          </ac:spMkLst>
        </pc:spChg>
        <pc:grpChg chg="add mod ord">
          <ac:chgData name="Elizabeth Bradley-Adams" userId="50e7f356-7ced-47c3-bfa8-21ed010ec838" providerId="ADAL" clId="{86187DEA-EB10-4583-AC9B-5078607E150D}" dt="2023-07-13T18:46:32.321" v="642" actId="164"/>
          <ac:grpSpMkLst>
            <pc:docMk/>
            <pc:sldMk cId="1843369869" sldId="279"/>
            <ac:grpSpMk id="5" creationId="{71259C7E-9462-2065-EB1E-BB5EFFD96C1A}"/>
          </ac:grpSpMkLst>
        </pc:grpChg>
      </pc:sldChg>
      <pc:sldChg chg="addSp delSp modSp add mod modTransition">
        <pc:chgData name="Elizabeth Bradley-Adams" userId="50e7f356-7ced-47c3-bfa8-21ed010ec838" providerId="ADAL" clId="{86187DEA-EB10-4583-AC9B-5078607E150D}" dt="2023-07-13T18:53:10.905" v="671"/>
        <pc:sldMkLst>
          <pc:docMk/>
          <pc:sldMk cId="2469066957" sldId="279"/>
        </pc:sldMkLst>
        <pc:spChg chg="add mod">
          <ac:chgData name="Elizabeth Bradley-Adams" userId="50e7f356-7ced-47c3-bfa8-21ed010ec838" providerId="ADAL" clId="{86187DEA-EB10-4583-AC9B-5078607E150D}" dt="2023-07-13T18:49:17.138" v="653" actId="1076"/>
          <ac:spMkLst>
            <pc:docMk/>
            <pc:sldMk cId="2469066957" sldId="279"/>
            <ac:spMk id="2" creationId="{9188BC8B-EEA0-8B39-B241-DC02C4588785}"/>
          </ac:spMkLst>
        </pc:spChg>
        <pc:spChg chg="add del mod">
          <ac:chgData name="Elizabeth Bradley-Adams" userId="50e7f356-7ced-47c3-bfa8-21ed010ec838" providerId="ADAL" clId="{86187DEA-EB10-4583-AC9B-5078607E150D}" dt="2023-07-13T18:50:04.041" v="660" actId="478"/>
          <ac:spMkLst>
            <pc:docMk/>
            <pc:sldMk cId="2469066957" sldId="279"/>
            <ac:spMk id="3" creationId="{EF4D9B18-9C15-E045-D1FA-02F20246CFC9}"/>
          </ac:spMkLst>
        </pc:spChg>
        <pc:spChg chg="add mod">
          <ac:chgData name="Elizabeth Bradley-Adams" userId="50e7f356-7ced-47c3-bfa8-21ed010ec838" providerId="ADAL" clId="{86187DEA-EB10-4583-AC9B-5078607E150D}" dt="2023-07-13T18:53:02.456" v="670" actId="1076"/>
          <ac:spMkLst>
            <pc:docMk/>
            <pc:sldMk cId="2469066957" sldId="279"/>
            <ac:spMk id="4" creationId="{A366A260-8C4F-F182-64E7-F4954448CCBE}"/>
          </ac:spMkLst>
        </pc:spChg>
        <pc:spChg chg="del">
          <ac:chgData name="Elizabeth Bradley-Adams" userId="50e7f356-7ced-47c3-bfa8-21ed010ec838" providerId="ADAL" clId="{86187DEA-EB10-4583-AC9B-5078607E150D}" dt="2023-07-13T18:50:16.676" v="662" actId="478"/>
          <ac:spMkLst>
            <pc:docMk/>
            <pc:sldMk cId="2469066957" sldId="279"/>
            <ac:spMk id="7" creationId="{FBA5B075-94F0-E637-BFD9-B9A73223984D}"/>
          </ac:spMkLst>
        </pc:spChg>
        <pc:spChg chg="del">
          <ac:chgData name="Elizabeth Bradley-Adams" userId="50e7f356-7ced-47c3-bfa8-21ed010ec838" providerId="ADAL" clId="{86187DEA-EB10-4583-AC9B-5078607E150D}" dt="2023-07-13T18:50:20.813" v="663" actId="478"/>
          <ac:spMkLst>
            <pc:docMk/>
            <pc:sldMk cId="2469066957" sldId="279"/>
            <ac:spMk id="11" creationId="{73ADBC4F-3B72-E8CC-0061-B8D7A10EC69C}"/>
          </ac:spMkLst>
        </pc:spChg>
        <pc:spChg chg="mod">
          <ac:chgData name="Elizabeth Bradley-Adams" userId="50e7f356-7ced-47c3-bfa8-21ed010ec838" providerId="ADAL" clId="{86187DEA-EB10-4583-AC9B-5078607E150D}" dt="2023-07-13T18:50:12.166" v="661" actId="14100"/>
          <ac:spMkLst>
            <pc:docMk/>
            <pc:sldMk cId="2469066957" sldId="279"/>
            <ac:spMk id="13" creationId="{A32E90C6-F5EA-EE7F-C3C6-A57DCEEAD866}"/>
          </ac:spMkLst>
        </pc:spChg>
        <pc:spChg chg="del mod">
          <ac:chgData name="Elizabeth Bradley-Adams" userId="50e7f356-7ced-47c3-bfa8-21ed010ec838" providerId="ADAL" clId="{86187DEA-EB10-4583-AC9B-5078607E150D}" dt="2023-07-13T18:49:59.661" v="658" actId="478"/>
          <ac:spMkLst>
            <pc:docMk/>
            <pc:sldMk cId="2469066957" sldId="279"/>
            <ac:spMk id="16" creationId="{DDE7B854-81F5-4E37-EEF9-2978A5C22124}"/>
          </ac:spMkLst>
        </pc:spChg>
        <pc:spChg chg="mod ord">
          <ac:chgData name="Elizabeth Bradley-Adams" userId="50e7f356-7ced-47c3-bfa8-21ed010ec838" providerId="ADAL" clId="{86187DEA-EB10-4583-AC9B-5078607E150D}" dt="2023-07-13T18:49:57.504" v="657" actId="1076"/>
          <ac:spMkLst>
            <pc:docMk/>
            <pc:sldMk cId="2469066957" sldId="279"/>
            <ac:spMk id="21" creationId="{A7368ABB-392C-D9FB-4867-6BA9F0215C63}"/>
          </ac:spMkLst>
        </pc:spChg>
      </pc:sldChg>
      <pc:sldChg chg="addSp delSp modSp add del mod modTransition">
        <pc:chgData name="Elizabeth Bradley-Adams" userId="50e7f356-7ced-47c3-bfa8-21ed010ec838" providerId="ADAL" clId="{86187DEA-EB10-4583-AC9B-5078607E150D}" dt="2023-07-13T18:43:41.377" v="610" actId="47"/>
        <pc:sldMkLst>
          <pc:docMk/>
          <pc:sldMk cId="3353213821" sldId="279"/>
        </pc:sldMkLst>
        <pc:spChg chg="del mod">
          <ac:chgData name="Elizabeth Bradley-Adams" userId="50e7f356-7ced-47c3-bfa8-21ed010ec838" providerId="ADAL" clId="{86187DEA-EB10-4583-AC9B-5078607E150D}" dt="2023-07-13T18:42:27.002" v="598" actId="478"/>
          <ac:spMkLst>
            <pc:docMk/>
            <pc:sldMk cId="3353213821" sldId="279"/>
            <ac:spMk id="7" creationId="{FBA5B075-94F0-E637-BFD9-B9A73223984D}"/>
          </ac:spMkLst>
        </pc:spChg>
        <pc:spChg chg="del">
          <ac:chgData name="Elizabeth Bradley-Adams" userId="50e7f356-7ced-47c3-bfa8-21ed010ec838" providerId="ADAL" clId="{86187DEA-EB10-4583-AC9B-5078607E150D}" dt="2023-07-13T18:42:34.606" v="601" actId="478"/>
          <ac:spMkLst>
            <pc:docMk/>
            <pc:sldMk cId="3353213821" sldId="279"/>
            <ac:spMk id="9" creationId="{B3CBA105-8BEF-BEF0-528E-9D8CFDB5C371}"/>
          </ac:spMkLst>
        </pc:spChg>
        <pc:spChg chg="add del">
          <ac:chgData name="Elizabeth Bradley-Adams" userId="50e7f356-7ced-47c3-bfa8-21ed010ec838" providerId="ADAL" clId="{86187DEA-EB10-4583-AC9B-5078607E150D}" dt="2023-07-13T18:42:32.116" v="600" actId="478"/>
          <ac:spMkLst>
            <pc:docMk/>
            <pc:sldMk cId="3353213821" sldId="279"/>
            <ac:spMk id="10" creationId="{54692402-B916-FB44-C933-008EC3FC3A67}"/>
          </ac:spMkLst>
        </pc:spChg>
        <pc:spChg chg="mod">
          <ac:chgData name="Elizabeth Bradley-Adams" userId="50e7f356-7ced-47c3-bfa8-21ed010ec838" providerId="ADAL" clId="{86187DEA-EB10-4583-AC9B-5078607E150D}" dt="2023-07-13T18:42:44.056" v="603" actId="1076"/>
          <ac:spMkLst>
            <pc:docMk/>
            <pc:sldMk cId="3353213821" sldId="279"/>
            <ac:spMk id="13" creationId="{A32E90C6-F5EA-EE7F-C3C6-A57DCEEAD866}"/>
          </ac:spMkLst>
        </pc:spChg>
        <pc:spChg chg="mod">
          <ac:chgData name="Elizabeth Bradley-Adams" userId="50e7f356-7ced-47c3-bfa8-21ed010ec838" providerId="ADAL" clId="{86187DEA-EB10-4583-AC9B-5078607E150D}" dt="2023-07-13T18:43:09.397" v="608" actId="20577"/>
          <ac:spMkLst>
            <pc:docMk/>
            <pc:sldMk cId="3353213821" sldId="279"/>
            <ac:spMk id="21" creationId="{A7368ABB-392C-D9FB-4867-6BA9F0215C63}"/>
          </ac:spMkLst>
        </pc:spChg>
      </pc:sldChg>
      <pc:sldChg chg="addSp delSp modSp add mod">
        <pc:chgData name="Elizabeth Bradley-Adams" userId="50e7f356-7ced-47c3-bfa8-21ed010ec838" providerId="ADAL" clId="{86187DEA-EB10-4583-AC9B-5078607E150D}" dt="2023-07-13T18:54:43.001" v="700" actId="167"/>
        <pc:sldMkLst>
          <pc:docMk/>
          <pc:sldMk cId="778149236" sldId="280"/>
        </pc:sldMkLst>
        <pc:spChg chg="ord">
          <ac:chgData name="Elizabeth Bradley-Adams" userId="50e7f356-7ced-47c3-bfa8-21ed010ec838" providerId="ADAL" clId="{86187DEA-EB10-4583-AC9B-5078607E150D}" dt="2023-07-13T18:54:43.001" v="700" actId="167"/>
          <ac:spMkLst>
            <pc:docMk/>
            <pc:sldMk cId="778149236" sldId="280"/>
            <ac:spMk id="2" creationId="{9188BC8B-EEA0-8B39-B241-DC02C4588785}"/>
          </ac:spMkLst>
        </pc:spChg>
        <pc:spChg chg="add mod">
          <ac:chgData name="Elizabeth Bradley-Adams" userId="50e7f356-7ced-47c3-bfa8-21ed010ec838" providerId="ADAL" clId="{86187DEA-EB10-4583-AC9B-5078607E150D}" dt="2023-07-13T18:53:42.103" v="674" actId="1076"/>
          <ac:spMkLst>
            <pc:docMk/>
            <pc:sldMk cId="778149236" sldId="280"/>
            <ac:spMk id="3" creationId="{E43B079B-EDBC-AC83-F303-96B39C8967FB}"/>
          </ac:spMkLst>
        </pc:spChg>
        <pc:spChg chg="mod">
          <ac:chgData name="Elizabeth Bradley-Adams" userId="50e7f356-7ced-47c3-bfa8-21ed010ec838" providerId="ADAL" clId="{86187DEA-EB10-4583-AC9B-5078607E150D}" dt="2023-07-13T18:54:22.562" v="698" actId="1076"/>
          <ac:spMkLst>
            <pc:docMk/>
            <pc:sldMk cId="778149236" sldId="280"/>
            <ac:spMk id="4" creationId="{A366A260-8C4F-F182-64E7-F4954448CCBE}"/>
          </ac:spMkLst>
        </pc:spChg>
        <pc:spChg chg="add mod">
          <ac:chgData name="Elizabeth Bradley-Adams" userId="50e7f356-7ced-47c3-bfa8-21ed010ec838" providerId="ADAL" clId="{86187DEA-EB10-4583-AC9B-5078607E150D}" dt="2023-07-13T18:53:42.103" v="674" actId="1076"/>
          <ac:spMkLst>
            <pc:docMk/>
            <pc:sldMk cId="778149236" sldId="280"/>
            <ac:spMk id="5" creationId="{79B09E75-5570-B9C1-6054-BB7D69E54FF7}"/>
          </ac:spMkLst>
        </pc:spChg>
        <pc:spChg chg="mod">
          <ac:chgData name="Elizabeth Bradley-Adams" userId="50e7f356-7ced-47c3-bfa8-21ed010ec838" providerId="ADAL" clId="{86187DEA-EB10-4583-AC9B-5078607E150D}" dt="2023-07-13T18:53:56.836" v="678" actId="14100"/>
          <ac:spMkLst>
            <pc:docMk/>
            <pc:sldMk cId="778149236" sldId="280"/>
            <ac:spMk id="14" creationId="{D5472A39-BF07-DED7-1AFC-E529B21EA7FE}"/>
          </ac:spMkLst>
        </pc:spChg>
        <pc:spChg chg="del mod">
          <ac:chgData name="Elizabeth Bradley-Adams" userId="50e7f356-7ced-47c3-bfa8-21ed010ec838" providerId="ADAL" clId="{86187DEA-EB10-4583-AC9B-5078607E150D}" dt="2023-07-13T18:53:46.748" v="676" actId="478"/>
          <ac:spMkLst>
            <pc:docMk/>
            <pc:sldMk cId="778149236" sldId="280"/>
            <ac:spMk id="23" creationId="{49D2C18D-0CC9-808C-F9F7-D1F93884FDA5}"/>
          </ac:spMkLst>
        </pc:spChg>
        <pc:spChg chg="del">
          <ac:chgData name="Elizabeth Bradley-Adams" userId="50e7f356-7ced-47c3-bfa8-21ed010ec838" providerId="ADAL" clId="{86187DEA-EB10-4583-AC9B-5078607E150D}" dt="2023-07-13T18:53:48.284" v="677" actId="478"/>
          <ac:spMkLst>
            <pc:docMk/>
            <pc:sldMk cId="778149236" sldId="280"/>
            <ac:spMk id="24" creationId="{7EBFA6E1-F818-C8CE-2540-EC51E4895A62}"/>
          </ac:spMkLst>
        </pc:spChg>
      </pc:sldChg>
      <pc:sldChg chg="addSp delSp modSp add mod">
        <pc:chgData name="Elizabeth Bradley-Adams" userId="50e7f356-7ced-47c3-bfa8-21ed010ec838" providerId="ADAL" clId="{86187DEA-EB10-4583-AC9B-5078607E150D}" dt="2023-07-13T18:56:32.344" v="725" actId="1076"/>
        <pc:sldMkLst>
          <pc:docMk/>
          <pc:sldMk cId="3804002122" sldId="281"/>
        </pc:sldMkLst>
        <pc:spChg chg="ord">
          <ac:chgData name="Elizabeth Bradley-Adams" userId="50e7f356-7ced-47c3-bfa8-21ed010ec838" providerId="ADAL" clId="{86187DEA-EB10-4583-AC9B-5078607E150D}" dt="2023-07-13T18:56:22.235" v="724" actId="171"/>
          <ac:spMkLst>
            <pc:docMk/>
            <pc:sldMk cId="3804002122" sldId="281"/>
            <ac:spMk id="3" creationId="{E43B079B-EDBC-AC83-F303-96B39C8967FB}"/>
          </ac:spMkLst>
        </pc:spChg>
        <pc:spChg chg="mod">
          <ac:chgData name="Elizabeth Bradley-Adams" userId="50e7f356-7ced-47c3-bfa8-21ed010ec838" providerId="ADAL" clId="{86187DEA-EB10-4583-AC9B-5078607E150D}" dt="2023-07-13T18:56:32.344" v="725" actId="1076"/>
          <ac:spMkLst>
            <pc:docMk/>
            <pc:sldMk cId="3804002122" sldId="281"/>
            <ac:spMk id="4" creationId="{A366A260-8C4F-F182-64E7-F4954448CCBE}"/>
          </ac:spMkLst>
        </pc:spChg>
        <pc:spChg chg="add mod">
          <ac:chgData name="Elizabeth Bradley-Adams" userId="50e7f356-7ced-47c3-bfa8-21ed010ec838" providerId="ADAL" clId="{86187DEA-EB10-4583-AC9B-5078607E150D}" dt="2023-07-13T18:55:34.408" v="717" actId="1076"/>
          <ac:spMkLst>
            <pc:docMk/>
            <pc:sldMk cId="3804002122" sldId="281"/>
            <ac:spMk id="6" creationId="{CC9E922C-A19F-ECD3-4C0F-D2EB0C887B53}"/>
          </ac:spMkLst>
        </pc:spChg>
        <pc:spChg chg="add mod">
          <ac:chgData name="Elizabeth Bradley-Adams" userId="50e7f356-7ced-47c3-bfa8-21ed010ec838" providerId="ADAL" clId="{86187DEA-EB10-4583-AC9B-5078607E150D}" dt="2023-07-13T18:55:34.408" v="717" actId="1076"/>
          <ac:spMkLst>
            <pc:docMk/>
            <pc:sldMk cId="3804002122" sldId="281"/>
            <ac:spMk id="7" creationId="{CD51115D-03CD-1192-4B2C-9C4450446206}"/>
          </ac:spMkLst>
        </pc:spChg>
        <pc:spChg chg="mod">
          <ac:chgData name="Elizabeth Bradley-Adams" userId="50e7f356-7ced-47c3-bfa8-21ed010ec838" providerId="ADAL" clId="{86187DEA-EB10-4583-AC9B-5078607E150D}" dt="2023-07-13T18:55:46.549" v="719" actId="14100"/>
          <ac:spMkLst>
            <pc:docMk/>
            <pc:sldMk cId="3804002122" sldId="281"/>
            <ac:spMk id="19" creationId="{C93454EF-4DB7-1F50-8820-947A65AFE6CA}"/>
          </ac:spMkLst>
        </pc:spChg>
        <pc:spChg chg="del">
          <ac:chgData name="Elizabeth Bradley-Adams" userId="50e7f356-7ced-47c3-bfa8-21ed010ec838" providerId="ADAL" clId="{86187DEA-EB10-4583-AC9B-5078607E150D}" dt="2023-07-13T18:55:39.369" v="718" actId="478"/>
          <ac:spMkLst>
            <pc:docMk/>
            <pc:sldMk cId="3804002122" sldId="281"/>
            <ac:spMk id="25" creationId="{C8FCD2BE-FB4C-2B5F-04DD-F49D76E5EDFD}"/>
          </ac:spMkLst>
        </pc:spChg>
        <pc:spChg chg="del">
          <ac:chgData name="Elizabeth Bradley-Adams" userId="50e7f356-7ced-47c3-bfa8-21ed010ec838" providerId="ADAL" clId="{86187DEA-EB10-4583-AC9B-5078607E150D}" dt="2023-07-13T18:55:39.369" v="718" actId="478"/>
          <ac:spMkLst>
            <pc:docMk/>
            <pc:sldMk cId="3804002122" sldId="281"/>
            <ac:spMk id="27" creationId="{2A0B9963-B057-AB27-4298-CA0C59B5963E}"/>
          </ac:spMkLst>
        </pc:spChg>
      </pc:sldChg>
      <pc:sldChg chg="addSp delSp modSp new mod modTransition">
        <pc:chgData name="Elizabeth Bradley-Adams" userId="50e7f356-7ced-47c3-bfa8-21ed010ec838" providerId="ADAL" clId="{86187DEA-EB10-4583-AC9B-5078607E150D}" dt="2023-07-13T19:14:26.515" v="876"/>
        <pc:sldMkLst>
          <pc:docMk/>
          <pc:sldMk cId="1350342694" sldId="282"/>
        </pc:sldMkLst>
        <pc:spChg chg="del">
          <ac:chgData name="Elizabeth Bradley-Adams" userId="50e7f356-7ced-47c3-bfa8-21ed010ec838" providerId="ADAL" clId="{86187DEA-EB10-4583-AC9B-5078607E150D}" dt="2023-07-13T19:03:49.689" v="734" actId="478"/>
          <ac:spMkLst>
            <pc:docMk/>
            <pc:sldMk cId="1350342694" sldId="282"/>
            <ac:spMk id="2" creationId="{B49BA965-F10B-4459-D970-D9F0980560C5}"/>
          </ac:spMkLst>
        </pc:spChg>
        <pc:spChg chg="del">
          <ac:chgData name="Elizabeth Bradley-Adams" userId="50e7f356-7ced-47c3-bfa8-21ed010ec838" providerId="ADAL" clId="{86187DEA-EB10-4583-AC9B-5078607E150D}" dt="2023-07-13T19:03:53.032" v="735" actId="478"/>
          <ac:spMkLst>
            <pc:docMk/>
            <pc:sldMk cId="1350342694" sldId="282"/>
            <ac:spMk id="3" creationId="{4B2B552D-A12F-1F6F-766B-65C25D44C0BA}"/>
          </ac:spMkLst>
        </pc:spChg>
        <pc:spChg chg="add del mod">
          <ac:chgData name="Elizabeth Bradley-Adams" userId="50e7f356-7ced-47c3-bfa8-21ed010ec838" providerId="ADAL" clId="{86187DEA-EB10-4583-AC9B-5078607E150D}" dt="2023-07-13T19:07:28.501" v="791" actId="478"/>
          <ac:spMkLst>
            <pc:docMk/>
            <pc:sldMk cId="1350342694" sldId="282"/>
            <ac:spMk id="5" creationId="{BA42EDA4-19FB-B70A-893F-75F25FBC0B1D}"/>
          </ac:spMkLst>
        </pc:spChg>
        <pc:spChg chg="add mod">
          <ac:chgData name="Elizabeth Bradley-Adams" userId="50e7f356-7ced-47c3-bfa8-21ed010ec838" providerId="ADAL" clId="{86187DEA-EB10-4583-AC9B-5078607E150D}" dt="2023-07-13T19:12:31.150" v="860" actId="1076"/>
          <ac:spMkLst>
            <pc:docMk/>
            <pc:sldMk cId="1350342694" sldId="282"/>
            <ac:spMk id="6" creationId="{E153B395-F512-2F65-0F14-E3F231D17BCE}"/>
          </ac:spMkLst>
        </pc:spChg>
        <pc:spChg chg="add mod">
          <ac:chgData name="Elizabeth Bradley-Adams" userId="50e7f356-7ced-47c3-bfa8-21ed010ec838" providerId="ADAL" clId="{86187DEA-EB10-4583-AC9B-5078607E150D}" dt="2023-07-13T19:13:56.770" v="874" actId="207"/>
          <ac:spMkLst>
            <pc:docMk/>
            <pc:sldMk cId="1350342694" sldId="282"/>
            <ac:spMk id="7" creationId="{1A182EAE-1C45-6B6E-6F7B-A310C8CD3D68}"/>
          </ac:spMkLst>
        </pc:spChg>
        <pc:spChg chg="add mod">
          <ac:chgData name="Elizabeth Bradley-Adams" userId="50e7f356-7ced-47c3-bfa8-21ed010ec838" providerId="ADAL" clId="{86187DEA-EB10-4583-AC9B-5078607E150D}" dt="2023-07-13T19:13:30.907" v="873" actId="1076"/>
          <ac:spMkLst>
            <pc:docMk/>
            <pc:sldMk cId="1350342694" sldId="282"/>
            <ac:spMk id="8" creationId="{3290FADD-5DF0-1119-5679-1A676122B448}"/>
          </ac:spMkLst>
        </pc:spChg>
        <pc:graphicFrameChg chg="add mod modGraphic">
          <ac:chgData name="Elizabeth Bradley-Adams" userId="50e7f356-7ced-47c3-bfa8-21ed010ec838" providerId="ADAL" clId="{86187DEA-EB10-4583-AC9B-5078607E150D}" dt="2023-07-13T19:13:19.523" v="871" actId="1076"/>
          <ac:graphicFrameMkLst>
            <pc:docMk/>
            <pc:sldMk cId="1350342694" sldId="282"/>
            <ac:graphicFrameMk id="4" creationId="{30AD08A9-357D-CC4B-C572-C416C4EAFD0A}"/>
          </ac:graphicFrameMkLst>
        </pc:graphicFrameChg>
      </pc:sldChg>
      <pc:sldChg chg="addSp delSp modSp add del mod">
        <pc:chgData name="Elizabeth Bradley-Adams" userId="50e7f356-7ced-47c3-bfa8-21ed010ec838" providerId="ADAL" clId="{86187DEA-EB10-4583-AC9B-5078607E150D}" dt="2023-07-13T19:34:16.502" v="1041" actId="47"/>
        <pc:sldMkLst>
          <pc:docMk/>
          <pc:sldMk cId="2560918196" sldId="283"/>
        </pc:sldMkLst>
        <pc:spChg chg="add mod">
          <ac:chgData name="Elizabeth Bradley-Adams" userId="50e7f356-7ced-47c3-bfa8-21ed010ec838" providerId="ADAL" clId="{86187DEA-EB10-4583-AC9B-5078607E150D}" dt="2023-07-13T19:28:57.907" v="935" actId="255"/>
          <ac:spMkLst>
            <pc:docMk/>
            <pc:sldMk cId="2560918196" sldId="283"/>
            <ac:spMk id="2" creationId="{AF82BC26-928D-C034-03B5-C3FCD2DAC630}"/>
          </ac:spMkLst>
        </pc:spChg>
        <pc:spChg chg="add mod">
          <ac:chgData name="Elizabeth Bradley-Adams" userId="50e7f356-7ced-47c3-bfa8-21ed010ec838" providerId="ADAL" clId="{86187DEA-EB10-4583-AC9B-5078607E150D}" dt="2023-07-13T19:29:15.874" v="949" actId="20577"/>
          <ac:spMkLst>
            <pc:docMk/>
            <pc:sldMk cId="2560918196" sldId="283"/>
            <ac:spMk id="3" creationId="{A51F8F66-E68B-5D6D-C267-D24D6361107D}"/>
          </ac:spMkLst>
        </pc:spChg>
        <pc:spChg chg="mod">
          <ac:chgData name="Elizabeth Bradley-Adams" userId="50e7f356-7ced-47c3-bfa8-21ed010ec838" providerId="ADAL" clId="{86187DEA-EB10-4583-AC9B-5078607E150D}" dt="2023-07-13T19:32:59.696" v="1012" actId="14100"/>
          <ac:spMkLst>
            <pc:docMk/>
            <pc:sldMk cId="2560918196" sldId="283"/>
            <ac:spMk id="6" creationId="{E153B395-F512-2F65-0F14-E3F231D17BCE}"/>
          </ac:spMkLst>
        </pc:spChg>
        <pc:spChg chg="add del">
          <ac:chgData name="Elizabeth Bradley-Adams" userId="50e7f356-7ced-47c3-bfa8-21ed010ec838" providerId="ADAL" clId="{86187DEA-EB10-4583-AC9B-5078607E150D}" dt="2023-07-13T19:27:47.703" v="919" actId="478"/>
          <ac:spMkLst>
            <pc:docMk/>
            <pc:sldMk cId="2560918196" sldId="283"/>
            <ac:spMk id="7" creationId="{1A182EAE-1C45-6B6E-6F7B-A310C8CD3D68}"/>
          </ac:spMkLst>
        </pc:spChg>
        <pc:spChg chg="add del mod">
          <ac:chgData name="Elizabeth Bradley-Adams" userId="50e7f356-7ced-47c3-bfa8-21ed010ec838" providerId="ADAL" clId="{86187DEA-EB10-4583-AC9B-5078607E150D}" dt="2023-07-13T19:27:49.580" v="920" actId="478"/>
          <ac:spMkLst>
            <pc:docMk/>
            <pc:sldMk cId="2560918196" sldId="283"/>
            <ac:spMk id="8" creationId="{3290FADD-5DF0-1119-5679-1A676122B448}"/>
          </ac:spMkLst>
        </pc:spChg>
        <pc:graphicFrameChg chg="del mod">
          <ac:chgData name="Elizabeth Bradley-Adams" userId="50e7f356-7ced-47c3-bfa8-21ed010ec838" providerId="ADAL" clId="{86187DEA-EB10-4583-AC9B-5078607E150D}" dt="2023-07-13T19:27:45.844" v="918" actId="478"/>
          <ac:graphicFrameMkLst>
            <pc:docMk/>
            <pc:sldMk cId="2560918196" sldId="283"/>
            <ac:graphicFrameMk id="4" creationId="{30AD08A9-357D-CC4B-C572-C416C4EAFD0A}"/>
          </ac:graphicFrameMkLst>
        </pc:graphicFrameChg>
      </pc:sldChg>
      <pc:sldChg chg="modSp add mod ord modTransition">
        <pc:chgData name="Elizabeth Bradley-Adams" userId="50e7f356-7ced-47c3-bfa8-21ed010ec838" providerId="ADAL" clId="{86187DEA-EB10-4583-AC9B-5078607E150D}" dt="2023-07-13T19:50:32.609" v="1561"/>
        <pc:sldMkLst>
          <pc:docMk/>
          <pc:sldMk cId="622506230" sldId="284"/>
        </pc:sldMkLst>
        <pc:spChg chg="mod">
          <ac:chgData name="Elizabeth Bradley-Adams" userId="50e7f356-7ced-47c3-bfa8-21ed010ec838" providerId="ADAL" clId="{86187DEA-EB10-4583-AC9B-5078607E150D}" dt="2023-07-13T19:50:07.623" v="1556" actId="207"/>
          <ac:spMkLst>
            <pc:docMk/>
            <pc:sldMk cId="622506230" sldId="284"/>
            <ac:spMk id="9" creationId="{F6BE0951-FD7E-41C6-A470-90D10B99B6FF}"/>
          </ac:spMkLst>
        </pc:spChg>
        <pc:spChg chg="mod">
          <ac:chgData name="Elizabeth Bradley-Adams" userId="50e7f356-7ced-47c3-bfa8-21ed010ec838" providerId="ADAL" clId="{86187DEA-EB10-4583-AC9B-5078607E150D}" dt="2023-07-13T19:50:11.778" v="1557" actId="207"/>
          <ac:spMkLst>
            <pc:docMk/>
            <pc:sldMk cId="622506230" sldId="284"/>
            <ac:spMk id="12" creationId="{6D875FD1-F66D-480E-A149-398176DA7985}"/>
          </ac:spMkLst>
        </pc:spChg>
        <pc:spChg chg="mod">
          <ac:chgData name="Elizabeth Bradley-Adams" userId="50e7f356-7ced-47c3-bfa8-21ed010ec838" providerId="ADAL" clId="{86187DEA-EB10-4583-AC9B-5078607E150D}" dt="2023-07-13T19:50:15.943" v="1558" actId="207"/>
          <ac:spMkLst>
            <pc:docMk/>
            <pc:sldMk cId="622506230" sldId="284"/>
            <ac:spMk id="13" creationId="{A6934BA2-95C7-408D-AF35-FC5A639A54C9}"/>
          </ac:spMkLst>
        </pc:spChg>
        <pc:spChg chg="mod">
          <ac:chgData name="Elizabeth Bradley-Adams" userId="50e7f356-7ced-47c3-bfa8-21ed010ec838" providerId="ADAL" clId="{86187DEA-EB10-4583-AC9B-5078607E150D}" dt="2023-07-13T19:50:20.360" v="1559" actId="207"/>
          <ac:spMkLst>
            <pc:docMk/>
            <pc:sldMk cId="622506230" sldId="284"/>
            <ac:spMk id="19" creationId="{17086ED1-9D38-4ADB-96FC-4F745A4696F9}"/>
          </ac:spMkLst>
        </pc:spChg>
        <pc:spChg chg="mod">
          <ac:chgData name="Elizabeth Bradley-Adams" userId="50e7f356-7ced-47c3-bfa8-21ed010ec838" providerId="ADAL" clId="{86187DEA-EB10-4583-AC9B-5078607E150D}" dt="2023-07-13T19:50:25.102" v="1560" actId="207"/>
          <ac:spMkLst>
            <pc:docMk/>
            <pc:sldMk cId="622506230" sldId="284"/>
            <ac:spMk id="26" creationId="{F49008EB-F6EA-4417-A2FC-7B8ACF979594}"/>
          </ac:spMkLst>
        </pc:spChg>
      </pc:sldChg>
      <pc:sldChg chg="modSp new del mod">
        <pc:chgData name="Elizabeth Bradley-Adams" userId="50e7f356-7ced-47c3-bfa8-21ed010ec838" providerId="ADAL" clId="{86187DEA-EB10-4583-AC9B-5078607E150D}" dt="2023-07-13T19:49:52.830" v="1555" actId="47"/>
        <pc:sldMkLst>
          <pc:docMk/>
          <pc:sldMk cId="784013305" sldId="285"/>
        </pc:sldMkLst>
        <pc:spChg chg="mod">
          <ac:chgData name="Elizabeth Bradley-Adams" userId="50e7f356-7ced-47c3-bfa8-21ed010ec838" providerId="ADAL" clId="{86187DEA-EB10-4583-AC9B-5078607E150D}" dt="2023-07-13T19:46:38.834" v="1083" actId="1076"/>
          <ac:spMkLst>
            <pc:docMk/>
            <pc:sldMk cId="784013305" sldId="285"/>
            <ac:spMk id="2" creationId="{4F57D379-7A4B-5528-F82A-40F5E9A6249F}"/>
          </ac:spMkLst>
        </pc:spChg>
        <pc:spChg chg="mod">
          <ac:chgData name="Elizabeth Bradley-Adams" userId="50e7f356-7ced-47c3-bfa8-21ed010ec838" providerId="ADAL" clId="{86187DEA-EB10-4583-AC9B-5078607E150D}" dt="2023-07-13T19:46:20.850" v="1080" actId="255"/>
          <ac:spMkLst>
            <pc:docMk/>
            <pc:sldMk cId="784013305" sldId="285"/>
            <ac:spMk id="3" creationId="{C4F72D93-23BB-A78F-96D1-54F00A7669C1}"/>
          </ac:spMkLst>
        </pc:spChg>
      </pc:sldChg>
      <pc:sldChg chg="addSp delSp modSp new mod">
        <pc:chgData name="Elizabeth Bradley-Adams" userId="50e7f356-7ced-47c3-bfa8-21ed010ec838" providerId="ADAL" clId="{86187DEA-EB10-4583-AC9B-5078607E150D}" dt="2023-07-13T19:59:21.605" v="1722" actId="14100"/>
        <pc:sldMkLst>
          <pc:docMk/>
          <pc:sldMk cId="4174162331" sldId="286"/>
        </pc:sldMkLst>
        <pc:spChg chg="mod">
          <ac:chgData name="Elizabeth Bradley-Adams" userId="50e7f356-7ced-47c3-bfa8-21ed010ec838" providerId="ADAL" clId="{86187DEA-EB10-4583-AC9B-5078607E150D}" dt="2023-07-13T19:59:21.605" v="1722" actId="14100"/>
          <ac:spMkLst>
            <pc:docMk/>
            <pc:sldMk cId="4174162331" sldId="286"/>
            <ac:spMk id="2" creationId="{4B512A44-E434-53E4-BC54-F5D0E987B800}"/>
          </ac:spMkLst>
        </pc:spChg>
        <pc:spChg chg="del">
          <ac:chgData name="Elizabeth Bradley-Adams" userId="50e7f356-7ced-47c3-bfa8-21ed010ec838" providerId="ADAL" clId="{86187DEA-EB10-4583-AC9B-5078607E150D}" dt="2023-07-13T19:56:05.803" v="1637" actId="478"/>
          <ac:spMkLst>
            <pc:docMk/>
            <pc:sldMk cId="4174162331" sldId="286"/>
            <ac:spMk id="3" creationId="{8C22EEFD-3EAE-BCB6-A09D-0EB3CBC899E6}"/>
          </ac:spMkLst>
        </pc:spChg>
        <pc:picChg chg="add mod">
          <ac:chgData name="Elizabeth Bradley-Adams" userId="50e7f356-7ced-47c3-bfa8-21ed010ec838" providerId="ADAL" clId="{86187DEA-EB10-4583-AC9B-5078607E150D}" dt="2023-07-13T19:54:43.839" v="1563" actId="1076"/>
          <ac:picMkLst>
            <pc:docMk/>
            <pc:sldMk cId="4174162331" sldId="286"/>
            <ac:picMk id="5" creationId="{47C4669A-6C54-B235-85B1-AD945D46CF4F}"/>
          </ac:picMkLst>
        </pc:picChg>
      </pc:sldChg>
      <pc:sldChg chg="addSp modSp add mod modTransition">
        <pc:chgData name="Elizabeth Bradley-Adams" userId="50e7f356-7ced-47c3-bfa8-21ed010ec838" providerId="ADAL" clId="{86187DEA-EB10-4583-AC9B-5078607E150D}" dt="2023-07-13T20:05:49.195" v="1732" actId="27636"/>
        <pc:sldMkLst>
          <pc:docMk/>
          <pc:sldMk cId="774093039" sldId="287"/>
        </pc:sldMkLst>
        <pc:spChg chg="add mod">
          <ac:chgData name="Elizabeth Bradley-Adams" userId="50e7f356-7ced-47c3-bfa8-21ed010ec838" providerId="ADAL" clId="{86187DEA-EB10-4583-AC9B-5078607E150D}" dt="2023-07-13T20:05:49.195" v="1732" actId="27636"/>
          <ac:spMkLst>
            <pc:docMk/>
            <pc:sldMk cId="774093039" sldId="287"/>
            <ac:spMk id="4" creationId="{A4421A54-E8FB-481A-BE7C-300D59D05DD4}"/>
          </ac:spMkLst>
        </pc:spChg>
        <pc:spChg chg="mod">
          <ac:chgData name="Elizabeth Bradley-Adams" userId="50e7f356-7ced-47c3-bfa8-21ed010ec838" providerId="ADAL" clId="{86187DEA-EB10-4583-AC9B-5078607E150D}" dt="2023-07-13T19:49:28.872" v="1552" actId="207"/>
          <ac:spMkLst>
            <pc:docMk/>
            <pc:sldMk cId="774093039" sldId="287"/>
            <ac:spMk id="9" creationId="{F6BE0951-FD7E-41C6-A470-90D10B99B6FF}"/>
          </ac:spMkLst>
        </pc:spChg>
        <pc:spChg chg="mod">
          <ac:chgData name="Elizabeth Bradley-Adams" userId="50e7f356-7ced-47c3-bfa8-21ed010ec838" providerId="ADAL" clId="{86187DEA-EB10-4583-AC9B-5078607E150D}" dt="2023-07-13T19:49:28.872" v="1552" actId="207"/>
          <ac:spMkLst>
            <pc:docMk/>
            <pc:sldMk cId="774093039" sldId="287"/>
            <ac:spMk id="22" creationId="{7C5AB83D-78BC-408D-B114-B95B444B1278}"/>
          </ac:spMkLst>
        </pc:spChg>
        <pc:spChg chg="mod">
          <ac:chgData name="Elizabeth Bradley-Adams" userId="50e7f356-7ced-47c3-bfa8-21ed010ec838" providerId="ADAL" clId="{86187DEA-EB10-4583-AC9B-5078607E150D}" dt="2023-07-13T19:49:28.872" v="1552" actId="207"/>
          <ac:spMkLst>
            <pc:docMk/>
            <pc:sldMk cId="774093039" sldId="287"/>
            <ac:spMk id="23" creationId="{D7FBB654-CA19-4592-9FFB-DF8C179D988B}"/>
          </ac:spMkLst>
        </pc:spChg>
      </pc:sldChg>
      <pc:sldChg chg="modSp new mod">
        <pc:chgData name="Elizabeth Bradley-Adams" userId="50e7f356-7ced-47c3-bfa8-21ed010ec838" providerId="ADAL" clId="{86187DEA-EB10-4583-AC9B-5078607E150D}" dt="2023-07-13T21:03:11.284" v="2025" actId="1076"/>
        <pc:sldMkLst>
          <pc:docMk/>
          <pc:sldMk cId="1980200073" sldId="288"/>
        </pc:sldMkLst>
        <pc:spChg chg="mod">
          <ac:chgData name="Elizabeth Bradley-Adams" userId="50e7f356-7ced-47c3-bfa8-21ed010ec838" providerId="ADAL" clId="{86187DEA-EB10-4583-AC9B-5078607E150D}" dt="2023-07-13T21:03:11.284" v="2025" actId="1076"/>
          <ac:spMkLst>
            <pc:docMk/>
            <pc:sldMk cId="1980200073" sldId="288"/>
            <ac:spMk id="2" creationId="{B3ECA702-6223-96DF-C25C-7314B848CB6D}"/>
          </ac:spMkLst>
        </pc:spChg>
        <pc:spChg chg="mod">
          <ac:chgData name="Elizabeth Bradley-Adams" userId="50e7f356-7ced-47c3-bfa8-21ed010ec838" providerId="ADAL" clId="{86187DEA-EB10-4583-AC9B-5078607E150D}" dt="2023-07-13T21:03:07.190" v="2024" actId="1076"/>
          <ac:spMkLst>
            <pc:docMk/>
            <pc:sldMk cId="1980200073" sldId="288"/>
            <ac:spMk id="3" creationId="{C0C5D311-C807-DCFE-F93E-531A304A7405}"/>
          </ac:spMkLst>
        </pc:spChg>
      </pc:sldChg>
      <pc:sldChg chg="add del">
        <pc:chgData name="Elizabeth Bradley-Adams" userId="50e7f356-7ced-47c3-bfa8-21ed010ec838" providerId="ADAL" clId="{86187DEA-EB10-4583-AC9B-5078607E150D}" dt="2023-07-13T20:07:59.132" v="1742"/>
        <pc:sldMkLst>
          <pc:docMk/>
          <pc:sldMk cId="2136423881" sldId="288"/>
        </pc:sldMkLst>
      </pc:sldChg>
      <pc:sldChg chg="addSp delSp modSp new mod">
        <pc:chgData name="Elizabeth Bradley-Adams" userId="50e7f356-7ced-47c3-bfa8-21ed010ec838" providerId="ADAL" clId="{86187DEA-EB10-4583-AC9B-5078607E150D}" dt="2023-07-13T21:04:36.026" v="2059" actId="1076"/>
        <pc:sldMkLst>
          <pc:docMk/>
          <pc:sldMk cId="134245486" sldId="289"/>
        </pc:sldMkLst>
        <pc:spChg chg="del">
          <ac:chgData name="Elizabeth Bradley-Adams" userId="50e7f356-7ced-47c3-bfa8-21ed010ec838" providerId="ADAL" clId="{86187DEA-EB10-4583-AC9B-5078607E150D}" dt="2023-07-13T21:03:48.899" v="2030" actId="478"/>
          <ac:spMkLst>
            <pc:docMk/>
            <pc:sldMk cId="134245486" sldId="289"/>
            <ac:spMk id="2" creationId="{FDD29CB8-953C-A8CC-3C6E-2FF6084B2998}"/>
          </ac:spMkLst>
        </pc:spChg>
        <pc:spChg chg="del">
          <ac:chgData name="Elizabeth Bradley-Adams" userId="50e7f356-7ced-47c3-bfa8-21ed010ec838" providerId="ADAL" clId="{86187DEA-EB10-4583-AC9B-5078607E150D}" dt="2023-07-13T21:03:31.514" v="2027"/>
          <ac:spMkLst>
            <pc:docMk/>
            <pc:sldMk cId="134245486" sldId="289"/>
            <ac:spMk id="3" creationId="{2F31E9F7-518A-838E-DA70-AF643F0C3DBD}"/>
          </ac:spMkLst>
        </pc:spChg>
        <pc:spChg chg="add mod">
          <ac:chgData name="Elizabeth Bradley-Adams" userId="50e7f356-7ced-47c3-bfa8-21ed010ec838" providerId="ADAL" clId="{86187DEA-EB10-4583-AC9B-5078607E150D}" dt="2023-07-13T21:03:36.711" v="2028" actId="1076"/>
          <ac:spMkLst>
            <pc:docMk/>
            <pc:sldMk cId="134245486" sldId="289"/>
            <ac:spMk id="5" creationId="{3FDCB258-86A4-BB5E-5020-7A3306E63EB8}"/>
          </ac:spMkLst>
        </pc:spChg>
        <pc:spChg chg="add mod">
          <ac:chgData name="Elizabeth Bradley-Adams" userId="50e7f356-7ced-47c3-bfa8-21ed010ec838" providerId="ADAL" clId="{86187DEA-EB10-4583-AC9B-5078607E150D}" dt="2023-07-13T21:04:26.015" v="2058" actId="20577"/>
          <ac:spMkLst>
            <pc:docMk/>
            <pc:sldMk cId="134245486" sldId="289"/>
            <ac:spMk id="6" creationId="{1C699C26-BB79-AA2C-C010-E67869568C2E}"/>
          </ac:spMkLst>
        </pc:spChg>
        <pc:graphicFrameChg chg="add mod modGraphic">
          <ac:chgData name="Elizabeth Bradley-Adams" userId="50e7f356-7ced-47c3-bfa8-21ed010ec838" providerId="ADAL" clId="{86187DEA-EB10-4583-AC9B-5078607E150D}" dt="2023-07-13T21:04:36.026" v="2059" actId="1076"/>
          <ac:graphicFrameMkLst>
            <pc:docMk/>
            <pc:sldMk cId="134245486" sldId="289"/>
            <ac:graphicFrameMk id="4" creationId="{92BC6A67-689C-7B4B-828E-CACCF6D4AA37}"/>
          </ac:graphicFrameMkLst>
        </pc:graphicFrameChg>
        <pc:picChg chg="add mod">
          <ac:chgData name="Elizabeth Bradley-Adams" userId="50e7f356-7ced-47c3-bfa8-21ed010ec838" providerId="ADAL" clId="{86187DEA-EB10-4583-AC9B-5078607E150D}" dt="2023-07-13T21:03:52.979" v="2031" actId="1076"/>
          <ac:picMkLst>
            <pc:docMk/>
            <pc:sldMk cId="134245486" sldId="289"/>
            <ac:picMk id="2049" creationId="{0FB3E4A8-9E9B-66C6-656F-A6CB35AF02CB}"/>
          </ac:picMkLst>
        </pc:picChg>
      </pc:sldChg>
      <pc:sldChg chg="modSp new mod">
        <pc:chgData name="Elizabeth Bradley-Adams" userId="50e7f356-7ced-47c3-bfa8-21ed010ec838" providerId="ADAL" clId="{86187DEA-EB10-4583-AC9B-5078607E150D}" dt="2023-07-13T21:20:13.040" v="2993" actId="14100"/>
        <pc:sldMkLst>
          <pc:docMk/>
          <pc:sldMk cId="1578272023" sldId="290"/>
        </pc:sldMkLst>
        <pc:spChg chg="mod">
          <ac:chgData name="Elizabeth Bradley-Adams" userId="50e7f356-7ced-47c3-bfa8-21ed010ec838" providerId="ADAL" clId="{86187DEA-EB10-4583-AC9B-5078607E150D}" dt="2023-07-13T21:20:09.763" v="2992" actId="1076"/>
          <ac:spMkLst>
            <pc:docMk/>
            <pc:sldMk cId="1578272023" sldId="290"/>
            <ac:spMk id="2" creationId="{2483D38B-D743-76C3-86A3-C48A3A67DDCA}"/>
          </ac:spMkLst>
        </pc:spChg>
        <pc:spChg chg="mod">
          <ac:chgData name="Elizabeth Bradley-Adams" userId="50e7f356-7ced-47c3-bfa8-21ed010ec838" providerId="ADAL" clId="{86187DEA-EB10-4583-AC9B-5078607E150D}" dt="2023-07-13T21:20:13.040" v="2993" actId="14100"/>
          <ac:spMkLst>
            <pc:docMk/>
            <pc:sldMk cId="1578272023" sldId="290"/>
            <ac:spMk id="3" creationId="{B9A73C90-2B69-E12E-A5CE-D0DF4EC7AE8A}"/>
          </ac:spMkLst>
        </pc:spChg>
      </pc:sldChg>
      <pc:sldChg chg="addSp delSp modSp new mod">
        <pc:chgData name="Elizabeth Bradley-Adams" userId="50e7f356-7ced-47c3-bfa8-21ed010ec838" providerId="ADAL" clId="{86187DEA-EB10-4583-AC9B-5078607E150D}" dt="2023-07-13T21:26:06.583" v="3212" actId="20577"/>
        <pc:sldMkLst>
          <pc:docMk/>
          <pc:sldMk cId="3949576218" sldId="291"/>
        </pc:sldMkLst>
        <pc:spChg chg="add mod">
          <ac:chgData name="Elizabeth Bradley-Adams" userId="50e7f356-7ced-47c3-bfa8-21ed010ec838" providerId="ADAL" clId="{86187DEA-EB10-4583-AC9B-5078607E150D}" dt="2023-07-13T21:26:06.583" v="3212" actId="20577"/>
          <ac:spMkLst>
            <pc:docMk/>
            <pc:sldMk cId="3949576218" sldId="291"/>
            <ac:spMk id="2" creationId="{5B42D7BE-AAA6-1186-C108-3C7356B34C86}"/>
          </ac:spMkLst>
        </pc:spChg>
        <pc:graphicFrameChg chg="add del mod modGraphic">
          <ac:chgData name="Elizabeth Bradley-Adams" userId="50e7f356-7ced-47c3-bfa8-21ed010ec838" providerId="ADAL" clId="{86187DEA-EB10-4583-AC9B-5078607E150D}" dt="2023-07-13T21:24:27.776" v="3135" actId="478"/>
          <ac:graphicFrameMkLst>
            <pc:docMk/>
            <pc:sldMk cId="3949576218" sldId="291"/>
            <ac:graphicFrameMk id="3" creationId="{FA3390F1-6E26-132B-DB0F-3F8CF61C6706}"/>
          </ac:graphicFrameMkLst>
        </pc:graphicFrameChg>
        <pc:picChg chg="add mod">
          <ac:chgData name="Elizabeth Bradley-Adams" userId="50e7f356-7ced-47c3-bfa8-21ed010ec838" providerId="ADAL" clId="{86187DEA-EB10-4583-AC9B-5078607E150D}" dt="2023-07-13T21:26:04.124" v="3211" actId="1076"/>
          <ac:picMkLst>
            <pc:docMk/>
            <pc:sldMk cId="3949576218" sldId="291"/>
            <ac:picMk id="5" creationId="{81883BC6-8727-940D-1467-56BAA943524D}"/>
          </ac:picMkLst>
        </pc:picChg>
      </pc:sldChg>
      <pc:sldChg chg="addSp modSp new mod">
        <pc:chgData name="Elizabeth Bradley-Adams" userId="50e7f356-7ced-47c3-bfa8-21ed010ec838" providerId="ADAL" clId="{86187DEA-EB10-4583-AC9B-5078607E150D}" dt="2023-07-13T21:31:47" v="3532" actId="20577"/>
        <pc:sldMkLst>
          <pc:docMk/>
          <pc:sldMk cId="312431045" sldId="292"/>
        </pc:sldMkLst>
        <pc:spChg chg="add mod">
          <ac:chgData name="Elizabeth Bradley-Adams" userId="50e7f356-7ced-47c3-bfa8-21ed010ec838" providerId="ADAL" clId="{86187DEA-EB10-4583-AC9B-5078607E150D}" dt="2023-07-13T21:31:38.265" v="3530" actId="1076"/>
          <ac:spMkLst>
            <pc:docMk/>
            <pc:sldMk cId="312431045" sldId="292"/>
            <ac:spMk id="2" creationId="{26538EA9-5F1F-23E7-9C6C-098A9A82B536}"/>
          </ac:spMkLst>
        </pc:spChg>
        <pc:spChg chg="add mod">
          <ac:chgData name="Elizabeth Bradley-Adams" userId="50e7f356-7ced-47c3-bfa8-21ed010ec838" providerId="ADAL" clId="{86187DEA-EB10-4583-AC9B-5078607E150D}" dt="2023-07-13T21:31:47" v="3532" actId="20577"/>
          <ac:spMkLst>
            <pc:docMk/>
            <pc:sldMk cId="312431045" sldId="292"/>
            <ac:spMk id="3" creationId="{C18A640E-C99B-C149-C7F7-D4EAF7365E91}"/>
          </ac:spMkLst>
        </pc:spChg>
      </pc:sldChg>
      <pc:sldChg chg="addSp modSp new mod">
        <pc:chgData name="Elizabeth Bradley-Adams" userId="50e7f356-7ced-47c3-bfa8-21ed010ec838" providerId="ADAL" clId="{86187DEA-EB10-4583-AC9B-5078607E150D}" dt="2023-07-13T21:35:31.974" v="3623" actId="20577"/>
        <pc:sldMkLst>
          <pc:docMk/>
          <pc:sldMk cId="1298399344" sldId="293"/>
        </pc:sldMkLst>
        <pc:spChg chg="add mod">
          <ac:chgData name="Elizabeth Bradley-Adams" userId="50e7f356-7ced-47c3-bfa8-21ed010ec838" providerId="ADAL" clId="{86187DEA-EB10-4583-AC9B-5078607E150D}" dt="2023-07-13T21:35:31.974" v="3623" actId="20577"/>
          <ac:spMkLst>
            <pc:docMk/>
            <pc:sldMk cId="1298399344" sldId="293"/>
            <ac:spMk id="4" creationId="{BB8DB02A-CCAA-6F3F-F367-9B2E2CDB10DC}"/>
          </ac:spMkLst>
        </pc:spChg>
        <pc:picChg chg="add mod">
          <ac:chgData name="Elizabeth Bradley-Adams" userId="50e7f356-7ced-47c3-bfa8-21ed010ec838" providerId="ADAL" clId="{86187DEA-EB10-4583-AC9B-5078607E150D}" dt="2023-07-13T21:34:38.652" v="3536" actId="1076"/>
          <ac:picMkLst>
            <pc:docMk/>
            <pc:sldMk cId="1298399344" sldId="293"/>
            <ac:picMk id="3" creationId="{BF19AF49-FDAB-9FF4-2343-8AEDCAD91330}"/>
          </ac:picMkLst>
        </pc:picChg>
      </pc:sldChg>
      <pc:sldChg chg="addSp modSp new mod">
        <pc:chgData name="Elizabeth Bradley-Adams" userId="50e7f356-7ced-47c3-bfa8-21ed010ec838" providerId="ADAL" clId="{86187DEA-EB10-4583-AC9B-5078607E150D}" dt="2023-07-13T21:38:39.837" v="3841" actId="14100"/>
        <pc:sldMkLst>
          <pc:docMk/>
          <pc:sldMk cId="993974618" sldId="294"/>
        </pc:sldMkLst>
        <pc:spChg chg="add mod">
          <ac:chgData name="Elizabeth Bradley-Adams" userId="50e7f356-7ced-47c3-bfa8-21ed010ec838" providerId="ADAL" clId="{86187DEA-EB10-4583-AC9B-5078607E150D}" dt="2023-07-13T21:38:06.913" v="3838" actId="255"/>
          <ac:spMkLst>
            <pc:docMk/>
            <pc:sldMk cId="993974618" sldId="294"/>
            <ac:spMk id="2" creationId="{DD225F58-9197-C420-6F21-DAE2B4D78141}"/>
          </ac:spMkLst>
        </pc:spChg>
        <pc:picChg chg="add mod">
          <ac:chgData name="Elizabeth Bradley-Adams" userId="50e7f356-7ced-47c3-bfa8-21ed010ec838" providerId="ADAL" clId="{86187DEA-EB10-4583-AC9B-5078607E150D}" dt="2023-07-13T21:38:39.837" v="3841" actId="14100"/>
          <ac:picMkLst>
            <pc:docMk/>
            <pc:sldMk cId="993974618" sldId="294"/>
            <ac:picMk id="4" creationId="{98E92E97-9CED-1DB2-E1C9-1816C5B0FBA7}"/>
          </ac:picMkLst>
        </pc:picChg>
      </pc:sldChg>
      <pc:sldChg chg="addSp modSp new mod">
        <pc:chgData name="Elizabeth Bradley-Adams" userId="50e7f356-7ced-47c3-bfa8-21ed010ec838" providerId="ADAL" clId="{86187DEA-EB10-4583-AC9B-5078607E150D}" dt="2023-07-13T21:42:25.792" v="4051" actId="20577"/>
        <pc:sldMkLst>
          <pc:docMk/>
          <pc:sldMk cId="2908916062" sldId="295"/>
        </pc:sldMkLst>
        <pc:spChg chg="mod">
          <ac:chgData name="Elizabeth Bradley-Adams" userId="50e7f356-7ced-47c3-bfa8-21ed010ec838" providerId="ADAL" clId="{86187DEA-EB10-4583-AC9B-5078607E150D}" dt="2023-07-13T21:40:20.052" v="3939" actId="20577"/>
          <ac:spMkLst>
            <pc:docMk/>
            <pc:sldMk cId="2908916062" sldId="295"/>
            <ac:spMk id="2" creationId="{1A54FCB9-3CE6-8DED-6649-6A4D240EC095}"/>
          </ac:spMkLst>
        </pc:spChg>
        <pc:spChg chg="mod">
          <ac:chgData name="Elizabeth Bradley-Adams" userId="50e7f356-7ced-47c3-bfa8-21ed010ec838" providerId="ADAL" clId="{86187DEA-EB10-4583-AC9B-5078607E150D}" dt="2023-07-13T21:42:25.792" v="4051" actId="20577"/>
          <ac:spMkLst>
            <pc:docMk/>
            <pc:sldMk cId="2908916062" sldId="295"/>
            <ac:spMk id="3" creationId="{290B8C59-C9AC-5B02-EF5E-F49F35297142}"/>
          </ac:spMkLst>
        </pc:spChg>
        <pc:picChg chg="add mod">
          <ac:chgData name="Elizabeth Bradley-Adams" userId="50e7f356-7ced-47c3-bfa8-21ed010ec838" providerId="ADAL" clId="{86187DEA-EB10-4583-AC9B-5078607E150D}" dt="2023-07-13T21:42:21.815" v="4050" actId="1076"/>
          <ac:picMkLst>
            <pc:docMk/>
            <pc:sldMk cId="2908916062" sldId="295"/>
            <ac:picMk id="5" creationId="{E4048DDB-5E17-2828-D8E1-D551210CBE63}"/>
          </ac:picMkLst>
        </pc:picChg>
      </pc:sldChg>
      <pc:sldChg chg="addSp modSp new mod">
        <pc:chgData name="Elizabeth Bradley-Adams" userId="50e7f356-7ced-47c3-bfa8-21ed010ec838" providerId="ADAL" clId="{86187DEA-EB10-4583-AC9B-5078607E150D}" dt="2023-07-13T21:43:53.631" v="4109" actId="1076"/>
        <pc:sldMkLst>
          <pc:docMk/>
          <pc:sldMk cId="3486771298" sldId="296"/>
        </pc:sldMkLst>
        <pc:spChg chg="mod">
          <ac:chgData name="Elizabeth Bradley-Adams" userId="50e7f356-7ced-47c3-bfa8-21ed010ec838" providerId="ADAL" clId="{86187DEA-EB10-4583-AC9B-5078607E150D}" dt="2023-07-13T21:43:47.463" v="4108" actId="1076"/>
          <ac:spMkLst>
            <pc:docMk/>
            <pc:sldMk cId="3486771298" sldId="296"/>
            <ac:spMk id="2" creationId="{183A949E-0E2B-A3D6-A221-3F9D5F4C62B6}"/>
          </ac:spMkLst>
        </pc:spChg>
        <pc:picChg chg="add mod">
          <ac:chgData name="Elizabeth Bradley-Adams" userId="50e7f356-7ced-47c3-bfa8-21ed010ec838" providerId="ADAL" clId="{86187DEA-EB10-4583-AC9B-5078607E150D}" dt="2023-07-13T21:43:53.631" v="4109" actId="1076"/>
          <ac:picMkLst>
            <pc:docMk/>
            <pc:sldMk cId="3486771298" sldId="296"/>
            <ac:picMk id="5" creationId="{AAB239D9-66E3-0197-0FC3-175E79FF373A}"/>
          </ac:picMkLst>
        </pc:picChg>
      </pc:sldChg>
      <pc:sldChg chg="addSp modSp new mod">
        <pc:chgData name="Elizabeth Bradley-Adams" userId="50e7f356-7ced-47c3-bfa8-21ed010ec838" providerId="ADAL" clId="{86187DEA-EB10-4583-AC9B-5078607E150D}" dt="2023-07-13T21:45:28.101" v="4149" actId="1076"/>
        <pc:sldMkLst>
          <pc:docMk/>
          <pc:sldMk cId="4143871455" sldId="297"/>
        </pc:sldMkLst>
        <pc:spChg chg="mod">
          <ac:chgData name="Elizabeth Bradley-Adams" userId="50e7f356-7ced-47c3-bfa8-21ed010ec838" providerId="ADAL" clId="{86187DEA-EB10-4583-AC9B-5078607E150D}" dt="2023-07-13T21:45:23.915" v="4147" actId="14100"/>
          <ac:spMkLst>
            <pc:docMk/>
            <pc:sldMk cId="4143871455" sldId="297"/>
            <ac:spMk id="2" creationId="{1BCA0F90-1E5A-BF94-E93C-F6377F4C1710}"/>
          </ac:spMkLst>
        </pc:spChg>
        <pc:picChg chg="add mod">
          <ac:chgData name="Elizabeth Bradley-Adams" userId="50e7f356-7ced-47c3-bfa8-21ed010ec838" providerId="ADAL" clId="{86187DEA-EB10-4583-AC9B-5078607E150D}" dt="2023-07-13T21:45:28.101" v="4149" actId="1076"/>
          <ac:picMkLst>
            <pc:docMk/>
            <pc:sldMk cId="4143871455" sldId="297"/>
            <ac:picMk id="5" creationId="{C5EAB19D-A210-AECA-641A-D5940D0AA23E}"/>
          </ac:picMkLst>
        </pc:picChg>
      </pc:sldChg>
      <pc:sldChg chg="addSp modSp new mod">
        <pc:chgData name="Elizabeth Bradley-Adams" userId="50e7f356-7ced-47c3-bfa8-21ed010ec838" providerId="ADAL" clId="{86187DEA-EB10-4583-AC9B-5078607E150D}" dt="2023-07-13T21:47:03.125" v="4215" actId="1076"/>
        <pc:sldMkLst>
          <pc:docMk/>
          <pc:sldMk cId="746434578" sldId="298"/>
        </pc:sldMkLst>
        <pc:spChg chg="mod">
          <ac:chgData name="Elizabeth Bradley-Adams" userId="50e7f356-7ced-47c3-bfa8-21ed010ec838" providerId="ADAL" clId="{86187DEA-EB10-4583-AC9B-5078607E150D}" dt="2023-07-13T21:46:52.838" v="4212" actId="1076"/>
          <ac:spMkLst>
            <pc:docMk/>
            <pc:sldMk cId="746434578" sldId="298"/>
            <ac:spMk id="2" creationId="{7D2D9335-573E-78D5-4250-42832CE84D8E}"/>
          </ac:spMkLst>
        </pc:spChg>
        <pc:picChg chg="add mod">
          <ac:chgData name="Elizabeth Bradley-Adams" userId="50e7f356-7ced-47c3-bfa8-21ed010ec838" providerId="ADAL" clId="{86187DEA-EB10-4583-AC9B-5078607E150D}" dt="2023-07-13T21:47:03.125" v="4215" actId="1076"/>
          <ac:picMkLst>
            <pc:docMk/>
            <pc:sldMk cId="746434578" sldId="298"/>
            <ac:picMk id="5" creationId="{9BF9F0B4-9339-BAD7-443C-7EB58D5B7F79}"/>
          </ac:picMkLst>
        </pc:picChg>
      </pc:sldChg>
      <pc:sldChg chg="modSp new mod">
        <pc:chgData name="Elizabeth Bradley-Adams" userId="50e7f356-7ced-47c3-bfa8-21ed010ec838" providerId="ADAL" clId="{86187DEA-EB10-4583-AC9B-5078607E150D}" dt="2023-07-13T21:49:08.843" v="4271" actId="20577"/>
        <pc:sldMkLst>
          <pc:docMk/>
          <pc:sldMk cId="3590258799" sldId="299"/>
        </pc:sldMkLst>
        <pc:spChg chg="mod">
          <ac:chgData name="Elizabeth Bradley-Adams" userId="50e7f356-7ced-47c3-bfa8-21ed010ec838" providerId="ADAL" clId="{86187DEA-EB10-4583-AC9B-5078607E150D}" dt="2023-07-13T21:49:08.843" v="4271" actId="20577"/>
          <ac:spMkLst>
            <pc:docMk/>
            <pc:sldMk cId="3590258799" sldId="299"/>
            <ac:spMk id="3" creationId="{7E5BF218-B337-52F6-B0A4-58E5E5DB8AC1}"/>
          </ac:spMkLst>
        </pc:spChg>
      </pc:sldChg>
    </pc:docChg>
  </pc:docChgLst>
  <pc:docChgLst>
    <pc:chgData name="Elizabeth Bradley-Adams" userId="S::e.bradley-adams@hallmoor.fet.ac::50e7f356-7ced-47c3-bfa8-21ed010ec838" providerId="AD" clId="Web-{F1A7FA6F-67EF-48B8-CE11-9ED6D628C6C3}"/>
    <pc:docChg chg="modSld">
      <pc:chgData name="Elizabeth Bradley-Adams" userId="S::e.bradley-adams@hallmoor.fet.ac::50e7f356-7ced-47c3-bfa8-21ed010ec838" providerId="AD" clId="Web-{F1A7FA6F-67EF-48B8-CE11-9ED6D628C6C3}" dt="2023-06-28T14:26:11.333" v="7" actId="1076"/>
      <pc:docMkLst>
        <pc:docMk/>
      </pc:docMkLst>
      <pc:sldChg chg="modSp">
        <pc:chgData name="Elizabeth Bradley-Adams" userId="S::e.bradley-adams@hallmoor.fet.ac::50e7f356-7ced-47c3-bfa8-21ed010ec838" providerId="AD" clId="Web-{F1A7FA6F-67EF-48B8-CE11-9ED6D628C6C3}" dt="2023-06-28T14:26:11.333" v="7" actId="1076"/>
        <pc:sldMkLst>
          <pc:docMk/>
          <pc:sldMk cId="1546687074" sldId="256"/>
        </pc:sldMkLst>
        <pc:spChg chg="mod">
          <ac:chgData name="Elizabeth Bradley-Adams" userId="S::e.bradley-adams@hallmoor.fet.ac::50e7f356-7ced-47c3-bfa8-21ed010ec838" providerId="AD" clId="Web-{F1A7FA6F-67EF-48B8-CE11-9ED6D628C6C3}" dt="2023-06-28T14:26:11.333" v="7" actId="1076"/>
          <ac:spMkLst>
            <pc:docMk/>
            <pc:sldMk cId="1546687074" sldId="256"/>
            <ac:spMk id="2" creationId="{6A98E5CC-856B-CF25-21A0-71353ECC62A8}"/>
          </ac:spMkLst>
        </pc:spChg>
      </pc:sldChg>
    </pc:docChg>
  </pc:docChgLst>
  <pc:docChgLst>
    <pc:chgData name="Elizabeth Bradley-Adams" userId="S::e.bradley-adams@hallmoor.fet.ac::50e7f356-7ced-47c3-bfa8-21ed010ec838" providerId="AD" clId="Web-{FEE8084D-6E99-284D-0F86-39558A264420}"/>
    <pc:docChg chg="modSld">
      <pc:chgData name="Elizabeth Bradley-Adams" userId="S::e.bradley-adams@hallmoor.fet.ac::50e7f356-7ced-47c3-bfa8-21ed010ec838" providerId="AD" clId="Web-{FEE8084D-6E99-284D-0F86-39558A264420}" dt="2023-07-14T08:17:58.914" v="1" actId="1076"/>
      <pc:docMkLst>
        <pc:docMk/>
      </pc:docMkLst>
      <pc:sldChg chg="modSp">
        <pc:chgData name="Elizabeth Bradley-Adams" userId="S::e.bradley-adams@hallmoor.fet.ac::50e7f356-7ced-47c3-bfa8-21ed010ec838" providerId="AD" clId="Web-{FEE8084D-6E99-284D-0F86-39558A264420}" dt="2023-07-14T08:17:58.914" v="1" actId="1076"/>
        <pc:sldMkLst>
          <pc:docMk/>
          <pc:sldMk cId="2775404771" sldId="276"/>
        </pc:sldMkLst>
        <pc:spChg chg="mod">
          <ac:chgData name="Elizabeth Bradley-Adams" userId="S::e.bradley-adams@hallmoor.fet.ac::50e7f356-7ced-47c3-bfa8-21ed010ec838" providerId="AD" clId="Web-{FEE8084D-6E99-284D-0F86-39558A264420}" dt="2023-07-14T08:17:58.914" v="1" actId="1076"/>
          <ac:spMkLst>
            <pc:docMk/>
            <pc:sldMk cId="2775404771" sldId="276"/>
            <ac:spMk id="8" creationId="{713A294E-71DC-B4F4-92F9-FA316852F44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C4C32-CE1F-45D4-AE59-D713B7C06F0E}" type="doc">
      <dgm:prSet loTypeId="urn:microsoft.com/office/officeart/2005/8/layout/StepDownProcess" loCatId="process" qsTypeId="urn:microsoft.com/office/officeart/2005/8/quickstyle/simple5" qsCatId="simple" csTypeId="urn:microsoft.com/office/officeart/2005/8/colors/accent1_2" csCatId="accent1" phldr="1"/>
      <dgm:spPr/>
      <dgm:t>
        <a:bodyPr/>
        <a:lstStyle/>
        <a:p>
          <a:endParaRPr lang="en-GB"/>
        </a:p>
      </dgm:t>
    </dgm:pt>
    <dgm:pt modelId="{A7B87F98-0F9E-4222-BDF6-7B3458808F17}">
      <dgm:prSet phldrT="[Text]"/>
      <dgm:spPr>
        <a:solidFill>
          <a:schemeClr val="bg2">
            <a:lumMod val="10000"/>
          </a:schemeClr>
        </a:solidFill>
      </dgm:spPr>
      <dgm:t>
        <a:bodyPr/>
        <a:lstStyle/>
        <a:p>
          <a:r>
            <a:rPr lang="en-GB" dirty="0"/>
            <a:t>Primary</a:t>
          </a:r>
        </a:p>
      </dgm:t>
    </dgm:pt>
    <dgm:pt modelId="{09BF95EE-D7E2-49F9-BA14-80EB3D084B8A}" type="parTrans" cxnId="{B5D0A5FC-FCD2-40D1-BD17-AC20F0B1557C}">
      <dgm:prSet/>
      <dgm:spPr/>
      <dgm:t>
        <a:bodyPr/>
        <a:lstStyle/>
        <a:p>
          <a:endParaRPr lang="en-GB"/>
        </a:p>
      </dgm:t>
    </dgm:pt>
    <dgm:pt modelId="{EF2CCDDF-6F7A-4D7A-8D62-19355E980D16}" type="sibTrans" cxnId="{B5D0A5FC-FCD2-40D1-BD17-AC20F0B1557C}">
      <dgm:prSet/>
      <dgm:spPr/>
      <dgm:t>
        <a:bodyPr/>
        <a:lstStyle/>
        <a:p>
          <a:endParaRPr lang="en-GB"/>
        </a:p>
      </dgm:t>
    </dgm:pt>
    <dgm:pt modelId="{282550B2-9BEF-4C32-A3E1-4EA52C629D9B}">
      <dgm:prSet phldrT="[Text]"/>
      <dgm:spPr>
        <a:solidFill>
          <a:schemeClr val="accent1">
            <a:lumMod val="50000"/>
          </a:schemeClr>
        </a:solidFill>
      </dgm:spPr>
      <dgm:t>
        <a:bodyPr/>
        <a:lstStyle/>
        <a:p>
          <a:r>
            <a:rPr lang="en-GB" dirty="0"/>
            <a:t>Key Stage 3</a:t>
          </a:r>
        </a:p>
      </dgm:t>
    </dgm:pt>
    <dgm:pt modelId="{91F29241-15BF-460B-8BBE-20040FF2794A}" type="parTrans" cxnId="{8306FC40-DEB1-47F6-B75B-36A820188F77}">
      <dgm:prSet/>
      <dgm:spPr/>
      <dgm:t>
        <a:bodyPr/>
        <a:lstStyle/>
        <a:p>
          <a:endParaRPr lang="en-GB"/>
        </a:p>
      </dgm:t>
    </dgm:pt>
    <dgm:pt modelId="{EDB01D20-B907-4402-B30A-1E04439012F5}" type="sibTrans" cxnId="{8306FC40-DEB1-47F6-B75B-36A820188F77}">
      <dgm:prSet/>
      <dgm:spPr/>
      <dgm:t>
        <a:bodyPr/>
        <a:lstStyle/>
        <a:p>
          <a:endParaRPr lang="en-GB"/>
        </a:p>
      </dgm:t>
    </dgm:pt>
    <dgm:pt modelId="{A3A59218-430C-4167-9AAC-02B2AC15D1F5}">
      <dgm:prSet phldrT="[Text]"/>
      <dgm:spPr>
        <a:solidFill>
          <a:schemeClr val="accent2">
            <a:lumMod val="50000"/>
          </a:schemeClr>
        </a:solidFill>
      </dgm:spPr>
      <dgm:t>
        <a:bodyPr/>
        <a:lstStyle/>
        <a:p>
          <a:pPr rtl="0"/>
          <a:r>
            <a:rPr lang="en-GB" dirty="0"/>
            <a:t>Key Stage 4</a:t>
          </a:r>
        </a:p>
      </dgm:t>
    </dgm:pt>
    <dgm:pt modelId="{6E882872-4064-48F1-9F7D-552D4C0310E0}" type="parTrans" cxnId="{3C207FC3-8667-4EF6-91EC-E92917210AE4}">
      <dgm:prSet/>
      <dgm:spPr/>
      <dgm:t>
        <a:bodyPr/>
        <a:lstStyle/>
        <a:p>
          <a:endParaRPr lang="en-GB"/>
        </a:p>
      </dgm:t>
    </dgm:pt>
    <dgm:pt modelId="{10DD394C-9153-4B18-9A78-5504A88ACCD5}" type="sibTrans" cxnId="{3C207FC3-8667-4EF6-91EC-E92917210AE4}">
      <dgm:prSet/>
      <dgm:spPr/>
      <dgm:t>
        <a:bodyPr/>
        <a:lstStyle/>
        <a:p>
          <a:endParaRPr lang="en-GB"/>
        </a:p>
      </dgm:t>
    </dgm:pt>
    <dgm:pt modelId="{5E480029-996F-4655-8783-2B7AA29E71F9}">
      <dgm:prSet phldrT="[Text]"/>
      <dgm:spPr>
        <a:solidFill>
          <a:schemeClr val="accent3">
            <a:lumMod val="50000"/>
          </a:schemeClr>
        </a:solidFill>
      </dgm:spPr>
      <dgm:t>
        <a:bodyPr/>
        <a:lstStyle/>
        <a:p>
          <a:pPr rtl="0"/>
          <a:r>
            <a:rPr lang="en-GB" dirty="0"/>
            <a:t>Sixth Form</a:t>
          </a:r>
        </a:p>
      </dgm:t>
    </dgm:pt>
    <dgm:pt modelId="{B9CFD7C4-6599-4C17-90E8-E636F978A53F}" type="parTrans" cxnId="{22582180-6172-431E-91A5-702E65B6124A}">
      <dgm:prSet/>
      <dgm:spPr/>
      <dgm:t>
        <a:bodyPr/>
        <a:lstStyle/>
        <a:p>
          <a:endParaRPr lang="en-GB"/>
        </a:p>
      </dgm:t>
    </dgm:pt>
    <dgm:pt modelId="{4588528D-1058-4C6C-97C2-9240A649B502}" type="sibTrans" cxnId="{22582180-6172-431E-91A5-702E65B6124A}">
      <dgm:prSet/>
      <dgm:spPr/>
      <dgm:t>
        <a:bodyPr/>
        <a:lstStyle/>
        <a:p>
          <a:endParaRPr lang="en-GB"/>
        </a:p>
      </dgm:t>
    </dgm:pt>
    <dgm:pt modelId="{E58DEF52-F34A-4B08-9DEF-B9D7A00BB340}" type="pres">
      <dgm:prSet presAssocID="{171C4C32-CE1F-45D4-AE59-D713B7C06F0E}" presName="rootnode" presStyleCnt="0">
        <dgm:presLayoutVars>
          <dgm:chMax/>
          <dgm:chPref/>
          <dgm:dir/>
          <dgm:animLvl val="lvl"/>
        </dgm:presLayoutVars>
      </dgm:prSet>
      <dgm:spPr/>
    </dgm:pt>
    <dgm:pt modelId="{E770DDD5-3F3D-4C23-AF0B-9D30DB440729}" type="pres">
      <dgm:prSet presAssocID="{A7B87F98-0F9E-4222-BDF6-7B3458808F17}" presName="composite" presStyleCnt="0"/>
      <dgm:spPr/>
    </dgm:pt>
    <dgm:pt modelId="{FFE12537-8591-4EBD-946F-3B10CA5EF441}" type="pres">
      <dgm:prSet presAssocID="{A7B87F98-0F9E-4222-BDF6-7B3458808F17}" presName="bentUpArrow1" presStyleLbl="alignImgPlace1" presStyleIdx="0" presStyleCnt="3" custLinFactNeighborY="0"/>
      <dgm:spPr/>
    </dgm:pt>
    <dgm:pt modelId="{44BEECBF-EECD-47AD-802C-82258A073F8B}" type="pres">
      <dgm:prSet presAssocID="{A7B87F98-0F9E-4222-BDF6-7B3458808F17}" presName="ParentText" presStyleLbl="node1" presStyleIdx="0" presStyleCnt="4" custLinFactNeighborX="-30565">
        <dgm:presLayoutVars>
          <dgm:chMax val="1"/>
          <dgm:chPref val="1"/>
          <dgm:bulletEnabled val="1"/>
        </dgm:presLayoutVars>
      </dgm:prSet>
      <dgm:spPr/>
    </dgm:pt>
    <dgm:pt modelId="{2E8863ED-1A22-4051-8CE0-3B6B60B62282}" type="pres">
      <dgm:prSet presAssocID="{A7B87F98-0F9E-4222-BDF6-7B3458808F17}" presName="ChildText" presStyleLbl="revTx" presStyleIdx="0" presStyleCnt="3">
        <dgm:presLayoutVars>
          <dgm:chMax val="0"/>
          <dgm:chPref val="0"/>
          <dgm:bulletEnabled val="1"/>
        </dgm:presLayoutVars>
      </dgm:prSet>
      <dgm:spPr/>
    </dgm:pt>
    <dgm:pt modelId="{8906A094-A225-46FF-AC45-90198FEAFA35}" type="pres">
      <dgm:prSet presAssocID="{EF2CCDDF-6F7A-4D7A-8D62-19355E980D16}" presName="sibTrans" presStyleCnt="0"/>
      <dgm:spPr/>
    </dgm:pt>
    <dgm:pt modelId="{C7D3D5A4-A4C2-403D-ACBE-32B4ECC885CF}" type="pres">
      <dgm:prSet presAssocID="{282550B2-9BEF-4C32-A3E1-4EA52C629D9B}" presName="composite" presStyleCnt="0"/>
      <dgm:spPr/>
    </dgm:pt>
    <dgm:pt modelId="{BB8888D1-AE09-41AA-9338-232BF2D1993C}" type="pres">
      <dgm:prSet presAssocID="{282550B2-9BEF-4C32-A3E1-4EA52C629D9B}" presName="bentUpArrow1" presStyleLbl="alignImgPlace1" presStyleIdx="1" presStyleCnt="3" custLinFactNeighborX="32587" custLinFactNeighborY="8729"/>
      <dgm:spPr/>
    </dgm:pt>
    <dgm:pt modelId="{6B90416C-EDB5-46FB-AFC8-F7D66E2A9E0D}" type="pres">
      <dgm:prSet presAssocID="{282550B2-9BEF-4C32-A3E1-4EA52C629D9B}" presName="ParentText" presStyleLbl="node1" presStyleIdx="1" presStyleCnt="4">
        <dgm:presLayoutVars>
          <dgm:chMax val="1"/>
          <dgm:chPref val="1"/>
          <dgm:bulletEnabled val="1"/>
        </dgm:presLayoutVars>
      </dgm:prSet>
      <dgm:spPr/>
    </dgm:pt>
    <dgm:pt modelId="{8B0114F9-950D-4B70-8F77-7DD820821B4A}" type="pres">
      <dgm:prSet presAssocID="{282550B2-9BEF-4C32-A3E1-4EA52C629D9B}" presName="ChildText" presStyleLbl="revTx" presStyleIdx="1" presStyleCnt="3">
        <dgm:presLayoutVars>
          <dgm:chMax val="0"/>
          <dgm:chPref val="0"/>
          <dgm:bulletEnabled val="1"/>
        </dgm:presLayoutVars>
      </dgm:prSet>
      <dgm:spPr/>
    </dgm:pt>
    <dgm:pt modelId="{1A0ABF69-25DA-46EE-A08D-8A08C7235646}" type="pres">
      <dgm:prSet presAssocID="{EDB01D20-B907-4402-B30A-1E04439012F5}" presName="sibTrans" presStyleCnt="0"/>
      <dgm:spPr/>
    </dgm:pt>
    <dgm:pt modelId="{22C9FCEF-488A-434F-8159-72FA9F072265}" type="pres">
      <dgm:prSet presAssocID="{A3A59218-430C-4167-9AAC-02B2AC15D1F5}" presName="composite" presStyleCnt="0"/>
      <dgm:spPr/>
    </dgm:pt>
    <dgm:pt modelId="{CBCE9FF2-2573-469C-BDC3-8D586C55D353}" type="pres">
      <dgm:prSet presAssocID="{A3A59218-430C-4167-9AAC-02B2AC15D1F5}" presName="bentUpArrow1" presStyleLbl="alignImgPlace1" presStyleIdx="2" presStyleCnt="3" custLinFactNeighborX="66527" custLinFactNeighborY="8546"/>
      <dgm:spPr/>
    </dgm:pt>
    <dgm:pt modelId="{29D6AC38-7BB6-4D1A-B539-99D6DA090D7F}" type="pres">
      <dgm:prSet presAssocID="{A3A59218-430C-4167-9AAC-02B2AC15D1F5}" presName="ParentText" presStyleLbl="node1" presStyleIdx="2" presStyleCnt="4" custLinFactNeighborX="20742" custLinFactNeighborY="5020">
        <dgm:presLayoutVars>
          <dgm:chMax val="1"/>
          <dgm:chPref val="1"/>
          <dgm:bulletEnabled val="1"/>
        </dgm:presLayoutVars>
      </dgm:prSet>
      <dgm:spPr/>
    </dgm:pt>
    <dgm:pt modelId="{18BBA082-B0EB-40F4-B130-B99E92B17A67}" type="pres">
      <dgm:prSet presAssocID="{A3A59218-430C-4167-9AAC-02B2AC15D1F5}" presName="ChildText" presStyleLbl="revTx" presStyleIdx="2" presStyleCnt="3">
        <dgm:presLayoutVars>
          <dgm:chMax val="0"/>
          <dgm:chPref val="0"/>
          <dgm:bulletEnabled val="1"/>
        </dgm:presLayoutVars>
      </dgm:prSet>
      <dgm:spPr/>
    </dgm:pt>
    <dgm:pt modelId="{5A6A8FA1-D128-42E6-8813-9745534052D1}" type="pres">
      <dgm:prSet presAssocID="{10DD394C-9153-4B18-9A78-5504A88ACCD5}" presName="sibTrans" presStyleCnt="0"/>
      <dgm:spPr/>
    </dgm:pt>
    <dgm:pt modelId="{39A10AB1-3892-45F7-9471-5FBB8E6297AB}" type="pres">
      <dgm:prSet presAssocID="{5E480029-996F-4655-8783-2B7AA29E71F9}" presName="composite" presStyleCnt="0"/>
      <dgm:spPr/>
    </dgm:pt>
    <dgm:pt modelId="{AAFC0571-7D26-4692-B570-829DAFB4C467}" type="pres">
      <dgm:prSet presAssocID="{5E480029-996F-4655-8783-2B7AA29E71F9}" presName="ParentText" presStyleLbl="node1" presStyleIdx="3" presStyleCnt="4" custLinFactNeighborX="45114" custLinFactNeighborY="-2586">
        <dgm:presLayoutVars>
          <dgm:chMax val="1"/>
          <dgm:chPref val="1"/>
          <dgm:bulletEnabled val="1"/>
        </dgm:presLayoutVars>
      </dgm:prSet>
      <dgm:spPr/>
    </dgm:pt>
  </dgm:ptLst>
  <dgm:cxnLst>
    <dgm:cxn modelId="{1DB8D903-7AA3-4580-A658-D72B5F6235B1}" type="presOf" srcId="{282550B2-9BEF-4C32-A3E1-4EA52C629D9B}" destId="{6B90416C-EDB5-46FB-AFC8-F7D66E2A9E0D}" srcOrd="0" destOrd="0" presId="urn:microsoft.com/office/officeart/2005/8/layout/StepDownProcess"/>
    <dgm:cxn modelId="{ACBA2929-9415-4AC4-8F26-4DD5E3F459D6}" type="presOf" srcId="{171C4C32-CE1F-45D4-AE59-D713B7C06F0E}" destId="{E58DEF52-F34A-4B08-9DEF-B9D7A00BB340}" srcOrd="0" destOrd="0" presId="urn:microsoft.com/office/officeart/2005/8/layout/StepDownProcess"/>
    <dgm:cxn modelId="{8306FC40-DEB1-47F6-B75B-36A820188F77}" srcId="{171C4C32-CE1F-45D4-AE59-D713B7C06F0E}" destId="{282550B2-9BEF-4C32-A3E1-4EA52C629D9B}" srcOrd="1" destOrd="0" parTransId="{91F29241-15BF-460B-8BBE-20040FF2794A}" sibTransId="{EDB01D20-B907-4402-B30A-1E04439012F5}"/>
    <dgm:cxn modelId="{04C8455D-661D-4047-822A-DBEFB34988ED}" type="presOf" srcId="{5E480029-996F-4655-8783-2B7AA29E71F9}" destId="{AAFC0571-7D26-4692-B570-829DAFB4C467}" srcOrd="0" destOrd="0" presId="urn:microsoft.com/office/officeart/2005/8/layout/StepDownProcess"/>
    <dgm:cxn modelId="{22582180-6172-431E-91A5-702E65B6124A}" srcId="{171C4C32-CE1F-45D4-AE59-D713B7C06F0E}" destId="{5E480029-996F-4655-8783-2B7AA29E71F9}" srcOrd="3" destOrd="0" parTransId="{B9CFD7C4-6599-4C17-90E8-E636F978A53F}" sibTransId="{4588528D-1058-4C6C-97C2-9240A649B502}"/>
    <dgm:cxn modelId="{7324FE8C-81D6-4133-9C73-26B3C1D25F2F}" type="presOf" srcId="{A7B87F98-0F9E-4222-BDF6-7B3458808F17}" destId="{44BEECBF-EECD-47AD-802C-82258A073F8B}" srcOrd="0" destOrd="0" presId="urn:microsoft.com/office/officeart/2005/8/layout/StepDownProcess"/>
    <dgm:cxn modelId="{3C207FC3-8667-4EF6-91EC-E92917210AE4}" srcId="{171C4C32-CE1F-45D4-AE59-D713B7C06F0E}" destId="{A3A59218-430C-4167-9AAC-02B2AC15D1F5}" srcOrd="2" destOrd="0" parTransId="{6E882872-4064-48F1-9F7D-552D4C0310E0}" sibTransId="{10DD394C-9153-4B18-9A78-5504A88ACCD5}"/>
    <dgm:cxn modelId="{625F19DB-5B5C-4729-AFE1-0C09C96F53F6}" type="presOf" srcId="{A3A59218-430C-4167-9AAC-02B2AC15D1F5}" destId="{29D6AC38-7BB6-4D1A-B539-99D6DA090D7F}" srcOrd="0" destOrd="0" presId="urn:microsoft.com/office/officeart/2005/8/layout/StepDownProcess"/>
    <dgm:cxn modelId="{B5D0A5FC-FCD2-40D1-BD17-AC20F0B1557C}" srcId="{171C4C32-CE1F-45D4-AE59-D713B7C06F0E}" destId="{A7B87F98-0F9E-4222-BDF6-7B3458808F17}" srcOrd="0" destOrd="0" parTransId="{09BF95EE-D7E2-49F9-BA14-80EB3D084B8A}" sibTransId="{EF2CCDDF-6F7A-4D7A-8D62-19355E980D16}"/>
    <dgm:cxn modelId="{91C009F5-1B1B-405A-B6D6-277E8B628F25}" type="presParOf" srcId="{E58DEF52-F34A-4B08-9DEF-B9D7A00BB340}" destId="{E770DDD5-3F3D-4C23-AF0B-9D30DB440729}" srcOrd="0" destOrd="0" presId="urn:microsoft.com/office/officeart/2005/8/layout/StepDownProcess"/>
    <dgm:cxn modelId="{E68A2D80-6387-4B55-A37D-07931BF7B41F}" type="presParOf" srcId="{E770DDD5-3F3D-4C23-AF0B-9D30DB440729}" destId="{FFE12537-8591-4EBD-946F-3B10CA5EF441}" srcOrd="0" destOrd="0" presId="urn:microsoft.com/office/officeart/2005/8/layout/StepDownProcess"/>
    <dgm:cxn modelId="{7AAF47F7-4EDD-4E12-A502-28FB841F9506}" type="presParOf" srcId="{E770DDD5-3F3D-4C23-AF0B-9D30DB440729}" destId="{44BEECBF-EECD-47AD-802C-82258A073F8B}" srcOrd="1" destOrd="0" presId="urn:microsoft.com/office/officeart/2005/8/layout/StepDownProcess"/>
    <dgm:cxn modelId="{D33D5E99-E4EC-4248-88F6-67EAAD94BFC8}" type="presParOf" srcId="{E770DDD5-3F3D-4C23-AF0B-9D30DB440729}" destId="{2E8863ED-1A22-4051-8CE0-3B6B60B62282}" srcOrd="2" destOrd="0" presId="urn:microsoft.com/office/officeart/2005/8/layout/StepDownProcess"/>
    <dgm:cxn modelId="{59B512B5-9DF9-4943-9A5B-E8DAD0EE7510}" type="presParOf" srcId="{E58DEF52-F34A-4B08-9DEF-B9D7A00BB340}" destId="{8906A094-A225-46FF-AC45-90198FEAFA35}" srcOrd="1" destOrd="0" presId="urn:microsoft.com/office/officeart/2005/8/layout/StepDownProcess"/>
    <dgm:cxn modelId="{CC110700-A76E-4695-B477-E62EAB93178E}" type="presParOf" srcId="{E58DEF52-F34A-4B08-9DEF-B9D7A00BB340}" destId="{C7D3D5A4-A4C2-403D-ACBE-32B4ECC885CF}" srcOrd="2" destOrd="0" presId="urn:microsoft.com/office/officeart/2005/8/layout/StepDownProcess"/>
    <dgm:cxn modelId="{B3D0DBE5-2181-403E-8522-9E16709268C1}" type="presParOf" srcId="{C7D3D5A4-A4C2-403D-ACBE-32B4ECC885CF}" destId="{BB8888D1-AE09-41AA-9338-232BF2D1993C}" srcOrd="0" destOrd="0" presId="urn:microsoft.com/office/officeart/2005/8/layout/StepDownProcess"/>
    <dgm:cxn modelId="{A1BCCACA-5927-4DED-A994-E4E3CD767641}" type="presParOf" srcId="{C7D3D5A4-A4C2-403D-ACBE-32B4ECC885CF}" destId="{6B90416C-EDB5-46FB-AFC8-F7D66E2A9E0D}" srcOrd="1" destOrd="0" presId="urn:microsoft.com/office/officeart/2005/8/layout/StepDownProcess"/>
    <dgm:cxn modelId="{2668D96B-38C8-41ED-A86F-36BE3DA4E78B}" type="presParOf" srcId="{C7D3D5A4-A4C2-403D-ACBE-32B4ECC885CF}" destId="{8B0114F9-950D-4B70-8F77-7DD820821B4A}" srcOrd="2" destOrd="0" presId="urn:microsoft.com/office/officeart/2005/8/layout/StepDownProcess"/>
    <dgm:cxn modelId="{6D86457E-2D68-4088-A728-938163A7494A}" type="presParOf" srcId="{E58DEF52-F34A-4B08-9DEF-B9D7A00BB340}" destId="{1A0ABF69-25DA-46EE-A08D-8A08C7235646}" srcOrd="3" destOrd="0" presId="urn:microsoft.com/office/officeart/2005/8/layout/StepDownProcess"/>
    <dgm:cxn modelId="{D578C6E6-C064-4231-81A7-AB720074A112}" type="presParOf" srcId="{E58DEF52-F34A-4B08-9DEF-B9D7A00BB340}" destId="{22C9FCEF-488A-434F-8159-72FA9F072265}" srcOrd="4" destOrd="0" presId="urn:microsoft.com/office/officeart/2005/8/layout/StepDownProcess"/>
    <dgm:cxn modelId="{AFE607A9-B1EF-4747-9741-A579B3B75928}" type="presParOf" srcId="{22C9FCEF-488A-434F-8159-72FA9F072265}" destId="{CBCE9FF2-2573-469C-BDC3-8D586C55D353}" srcOrd="0" destOrd="0" presId="urn:microsoft.com/office/officeart/2005/8/layout/StepDownProcess"/>
    <dgm:cxn modelId="{5714579F-113F-4D06-9714-2BA9608AC770}" type="presParOf" srcId="{22C9FCEF-488A-434F-8159-72FA9F072265}" destId="{29D6AC38-7BB6-4D1A-B539-99D6DA090D7F}" srcOrd="1" destOrd="0" presId="urn:microsoft.com/office/officeart/2005/8/layout/StepDownProcess"/>
    <dgm:cxn modelId="{DCB46A61-A28E-4A5A-A31A-69C43731D720}" type="presParOf" srcId="{22C9FCEF-488A-434F-8159-72FA9F072265}" destId="{18BBA082-B0EB-40F4-B130-B99E92B17A67}" srcOrd="2" destOrd="0" presId="urn:microsoft.com/office/officeart/2005/8/layout/StepDownProcess"/>
    <dgm:cxn modelId="{04856EA7-B99E-4EF4-B5AB-1240F141EA48}" type="presParOf" srcId="{E58DEF52-F34A-4B08-9DEF-B9D7A00BB340}" destId="{5A6A8FA1-D128-42E6-8813-9745534052D1}" srcOrd="5" destOrd="0" presId="urn:microsoft.com/office/officeart/2005/8/layout/StepDownProcess"/>
    <dgm:cxn modelId="{5DABB931-1E6E-4624-B8A7-07C09B7E58F1}" type="presParOf" srcId="{E58DEF52-F34A-4B08-9DEF-B9D7A00BB340}" destId="{39A10AB1-3892-45F7-9471-5FBB8E6297AB}" srcOrd="6" destOrd="0" presId="urn:microsoft.com/office/officeart/2005/8/layout/StepDownProcess"/>
    <dgm:cxn modelId="{E1F9D1E9-E8F3-4084-A148-A3AF090FB101}" type="presParOf" srcId="{39A10AB1-3892-45F7-9471-5FBB8E6297AB}" destId="{AAFC0571-7D26-4692-B570-829DAFB4C46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12537-8591-4EBD-946F-3B10CA5EF441}">
      <dsp:nvSpPr>
        <dsp:cNvPr id="0" name=""/>
        <dsp:cNvSpPr/>
      </dsp:nvSpPr>
      <dsp:spPr>
        <a:xfrm rot="5400000">
          <a:off x="963008" y="993987"/>
          <a:ext cx="872937" cy="993808"/>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BEECBF-EECD-47AD-802C-82258A073F8B}">
      <dsp:nvSpPr>
        <dsp:cNvPr id="0" name=""/>
        <dsp:cNvSpPr/>
      </dsp:nvSpPr>
      <dsp:spPr>
        <a:xfrm>
          <a:off x="282577" y="26319"/>
          <a:ext cx="1469512" cy="1028610"/>
        </a:xfrm>
        <a:prstGeom prst="roundRect">
          <a:avLst>
            <a:gd name="adj" fmla="val 16670"/>
          </a:avLst>
        </a:prstGeom>
        <a:solidFill>
          <a:schemeClr val="bg2">
            <a:lumMod val="1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Primary</a:t>
          </a:r>
        </a:p>
      </dsp:txBody>
      <dsp:txXfrm>
        <a:off x="332799" y="76541"/>
        <a:ext cx="1369068" cy="928166"/>
      </dsp:txXfrm>
    </dsp:sp>
    <dsp:sp modelId="{2E8863ED-1A22-4051-8CE0-3B6B60B62282}">
      <dsp:nvSpPr>
        <dsp:cNvPr id="0" name=""/>
        <dsp:cNvSpPr/>
      </dsp:nvSpPr>
      <dsp:spPr>
        <a:xfrm>
          <a:off x="2201245" y="124420"/>
          <a:ext cx="1068783" cy="831368"/>
        </a:xfrm>
        <a:prstGeom prst="rect">
          <a:avLst/>
        </a:prstGeom>
        <a:noFill/>
        <a:ln>
          <a:noFill/>
        </a:ln>
        <a:effectLst/>
      </dsp:spPr>
      <dsp:style>
        <a:lnRef idx="0">
          <a:scrgbClr r="0" g="0" b="0"/>
        </a:lnRef>
        <a:fillRef idx="0">
          <a:scrgbClr r="0" g="0" b="0"/>
        </a:fillRef>
        <a:effectRef idx="0">
          <a:scrgbClr r="0" g="0" b="0"/>
        </a:effectRef>
        <a:fontRef idx="minor"/>
      </dsp:style>
    </dsp:sp>
    <dsp:sp modelId="{BB8888D1-AE09-41AA-9338-232BF2D1993C}">
      <dsp:nvSpPr>
        <dsp:cNvPr id="0" name=""/>
        <dsp:cNvSpPr/>
      </dsp:nvSpPr>
      <dsp:spPr>
        <a:xfrm rot="5400000">
          <a:off x="2505242" y="2225655"/>
          <a:ext cx="872937" cy="993808"/>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90416C-EDB5-46FB-AFC8-F7D66E2A9E0D}">
      <dsp:nvSpPr>
        <dsp:cNvPr id="0" name=""/>
        <dsp:cNvSpPr/>
      </dsp:nvSpPr>
      <dsp:spPr>
        <a:xfrm>
          <a:off x="1950115" y="1181788"/>
          <a:ext cx="1469512" cy="1028610"/>
        </a:xfrm>
        <a:prstGeom prst="roundRect">
          <a:avLst>
            <a:gd name="adj" fmla="val 1667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Key Stage 3</a:t>
          </a:r>
        </a:p>
      </dsp:txBody>
      <dsp:txXfrm>
        <a:off x="2000337" y="1232010"/>
        <a:ext cx="1369068" cy="928166"/>
      </dsp:txXfrm>
    </dsp:sp>
    <dsp:sp modelId="{8B0114F9-950D-4B70-8F77-7DD820821B4A}">
      <dsp:nvSpPr>
        <dsp:cNvPr id="0" name=""/>
        <dsp:cNvSpPr/>
      </dsp:nvSpPr>
      <dsp:spPr>
        <a:xfrm>
          <a:off x="3419627" y="1279890"/>
          <a:ext cx="1068783" cy="831368"/>
        </a:xfrm>
        <a:prstGeom prst="rect">
          <a:avLst/>
        </a:prstGeom>
        <a:noFill/>
        <a:ln>
          <a:noFill/>
        </a:ln>
        <a:effectLst/>
      </dsp:spPr>
      <dsp:style>
        <a:lnRef idx="0">
          <a:scrgbClr r="0" g="0" b="0"/>
        </a:lnRef>
        <a:fillRef idx="0">
          <a:scrgbClr r="0" g="0" b="0"/>
        </a:fillRef>
        <a:effectRef idx="0">
          <a:scrgbClr r="0" g="0" b="0"/>
        </a:effectRef>
        <a:fontRef idx="minor"/>
      </dsp:style>
    </dsp:sp>
    <dsp:sp modelId="{CBCE9FF2-2573-469C-BDC3-8D586C55D353}">
      <dsp:nvSpPr>
        <dsp:cNvPr id="0" name=""/>
        <dsp:cNvSpPr/>
      </dsp:nvSpPr>
      <dsp:spPr>
        <a:xfrm rot="5400000">
          <a:off x="4060923" y="3379527"/>
          <a:ext cx="872937" cy="993808"/>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9D6AC38-7BB6-4D1A-B539-99D6DA090D7F}">
      <dsp:nvSpPr>
        <dsp:cNvPr id="0" name=""/>
        <dsp:cNvSpPr/>
      </dsp:nvSpPr>
      <dsp:spPr>
        <a:xfrm>
          <a:off x="3473303" y="2388894"/>
          <a:ext cx="1469512" cy="1028610"/>
        </a:xfrm>
        <a:prstGeom prst="roundRect">
          <a:avLst>
            <a:gd name="adj" fmla="val 16670"/>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GB" sz="2700" kern="1200" dirty="0"/>
            <a:t>Key Stage 4</a:t>
          </a:r>
        </a:p>
      </dsp:txBody>
      <dsp:txXfrm>
        <a:off x="3523525" y="2439116"/>
        <a:ext cx="1369068" cy="928166"/>
      </dsp:txXfrm>
    </dsp:sp>
    <dsp:sp modelId="{18BBA082-B0EB-40F4-B130-B99E92B17A67}">
      <dsp:nvSpPr>
        <dsp:cNvPr id="0" name=""/>
        <dsp:cNvSpPr/>
      </dsp:nvSpPr>
      <dsp:spPr>
        <a:xfrm>
          <a:off x="4638009" y="2435359"/>
          <a:ext cx="1068783" cy="831368"/>
        </a:xfrm>
        <a:prstGeom prst="rect">
          <a:avLst/>
        </a:prstGeom>
        <a:noFill/>
        <a:ln>
          <a:noFill/>
        </a:ln>
        <a:effectLst/>
      </dsp:spPr>
      <dsp:style>
        <a:lnRef idx="0">
          <a:scrgbClr r="0" g="0" b="0"/>
        </a:lnRef>
        <a:fillRef idx="0">
          <a:scrgbClr r="0" g="0" b="0"/>
        </a:fillRef>
        <a:effectRef idx="0">
          <a:scrgbClr r="0" g="0" b="0"/>
        </a:effectRef>
        <a:fontRef idx="minor"/>
      </dsp:style>
    </dsp:sp>
    <dsp:sp modelId="{AAFC0571-7D26-4692-B570-829DAFB4C467}">
      <dsp:nvSpPr>
        <dsp:cNvPr id="0" name=""/>
        <dsp:cNvSpPr/>
      </dsp:nvSpPr>
      <dsp:spPr>
        <a:xfrm>
          <a:off x="5049834" y="3466127"/>
          <a:ext cx="1469512" cy="1028610"/>
        </a:xfrm>
        <a:prstGeom prst="roundRect">
          <a:avLst>
            <a:gd name="adj" fmla="val 1667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GB" sz="2700" kern="1200" dirty="0"/>
            <a:t>Sixth Form</a:t>
          </a:r>
        </a:p>
      </dsp:txBody>
      <dsp:txXfrm>
        <a:off x="5100056" y="3516349"/>
        <a:ext cx="1369068" cy="92816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A95A0-C801-468A-9F11-4484BBD5DBD3}" type="datetimeFigureOut">
              <a:rPr lang="en-GB" smtClean="0"/>
              <a:t>14/07/2023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9D900-29E4-461E-9CF8-0946A6CB0CE0}" type="slidenum">
              <a:rPr lang="en-GB" smtClean="0"/>
              <a:t>‹#›</a:t>
            </a:fld>
            <a:endParaRPr lang="en-GB"/>
          </a:p>
        </p:txBody>
      </p:sp>
    </p:spTree>
    <p:extLst>
      <p:ext uri="{BB962C8B-B14F-4D97-AF65-F5344CB8AC3E}">
        <p14:creationId xmlns:p14="http://schemas.microsoft.com/office/powerpoint/2010/main" val="170604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7/14/2023</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52070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7/14/2023</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8504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7/14/2023</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76283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7/14/2023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0888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7/14/2023</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46715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7/14/2023</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5890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7/14/2023</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87265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7/14/2023</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1288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7/14/2023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1910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7/14/2023</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0779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7/14/2023</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9138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7/14/2023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22655593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allmoor.fet.ac/our-curriculum/careers-educ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etrust.sharepoint.com/:w:/s/HallmoorSLT/EVp2T1JMks5Co0Wn0IB-iN8BxUwBRnNkVoI3I9VSZuBFgA?e=A39mA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brick building with a gated entrance">
            <a:extLst>
              <a:ext uri="{FF2B5EF4-FFF2-40B4-BE49-F238E27FC236}">
                <a16:creationId xmlns:a16="http://schemas.microsoft.com/office/drawing/2014/main" id="{A21441B6-F195-DEB2-94C7-FA7D70C5F560}"/>
              </a:ext>
            </a:extLst>
          </p:cNvPr>
          <p:cNvPicPr>
            <a:picLocks noChangeAspect="1"/>
          </p:cNvPicPr>
          <p:nvPr/>
        </p:nvPicPr>
        <p:blipFill rotWithShape="1">
          <a:blip r:embed="rId2"/>
          <a:srcRect l="12548" t="-35" r="12739" b="35270"/>
          <a:stretch/>
        </p:blipFill>
        <p:spPr>
          <a:xfrm>
            <a:off x="11712" y="-1"/>
            <a:ext cx="12744766" cy="6858001"/>
          </a:xfrm>
          <a:prstGeom prst="rect">
            <a:avLst/>
          </a:prstGeom>
        </p:spPr>
      </p:pic>
      <p:sp>
        <p:nvSpPr>
          <p:cNvPr id="8" name="Freeform: Shape 7">
            <a:extLst>
              <a:ext uri="{FF2B5EF4-FFF2-40B4-BE49-F238E27FC236}">
                <a16:creationId xmlns:a16="http://schemas.microsoft.com/office/drawing/2014/main" id="{713A294E-71DC-B4F4-92F9-FA316852F448}"/>
              </a:ext>
            </a:extLst>
          </p:cNvPr>
          <p:cNvSpPr/>
          <p:nvPr/>
        </p:nvSpPr>
        <p:spPr>
          <a:xfrm>
            <a:off x="-66675" y="-149412"/>
            <a:ext cx="12823153" cy="7007412"/>
          </a:xfrm>
          <a:custGeom>
            <a:avLst/>
            <a:gdLst/>
            <a:ahLst/>
            <a:cxnLst/>
            <a:rect l="l" t="t" r="r" b="b"/>
            <a:pathLst>
              <a:path w="13088470" h="7106024">
                <a:moveTo>
                  <a:pt x="2951076" y="4743295"/>
                </a:moveTo>
                <a:cubicBezTo>
                  <a:pt x="2978858" y="4744163"/>
                  <a:pt x="2997740" y="4752845"/>
                  <a:pt x="3007724" y="4769340"/>
                </a:cubicBezTo>
                <a:cubicBezTo>
                  <a:pt x="3017708" y="4785835"/>
                  <a:pt x="3022699" y="4817957"/>
                  <a:pt x="3022699" y="4865706"/>
                </a:cubicBezTo>
                <a:cubicBezTo>
                  <a:pt x="3022699" y="4982909"/>
                  <a:pt x="2987973" y="5041510"/>
                  <a:pt x="2918520" y="5041510"/>
                </a:cubicBezTo>
                <a:cubicBezTo>
                  <a:pt x="2885530" y="5041510"/>
                  <a:pt x="2859051" y="5028704"/>
                  <a:pt x="2839083" y="5003093"/>
                </a:cubicBezTo>
                <a:cubicBezTo>
                  <a:pt x="2819115" y="4977482"/>
                  <a:pt x="2809131" y="4943841"/>
                  <a:pt x="2809131" y="4902169"/>
                </a:cubicBezTo>
                <a:cubicBezTo>
                  <a:pt x="2809131" y="4858761"/>
                  <a:pt x="2823239" y="4821430"/>
                  <a:pt x="2851454" y="4790176"/>
                </a:cubicBezTo>
                <a:cubicBezTo>
                  <a:pt x="2879670" y="4758922"/>
                  <a:pt x="2912877" y="4743295"/>
                  <a:pt x="2951076" y="4743295"/>
                </a:cubicBezTo>
                <a:close/>
                <a:moveTo>
                  <a:pt x="10635704" y="4290114"/>
                </a:moveTo>
                <a:cubicBezTo>
                  <a:pt x="10686925" y="4291850"/>
                  <a:pt x="10726861" y="4322236"/>
                  <a:pt x="10755510" y="4381271"/>
                </a:cubicBezTo>
                <a:cubicBezTo>
                  <a:pt x="10783291" y="4439438"/>
                  <a:pt x="10806949" y="4514968"/>
                  <a:pt x="10826483" y="4607862"/>
                </a:cubicBezTo>
                <a:cubicBezTo>
                  <a:pt x="10846017" y="4700755"/>
                  <a:pt x="10855783" y="4783665"/>
                  <a:pt x="10855783" y="4856591"/>
                </a:cubicBezTo>
                <a:cubicBezTo>
                  <a:pt x="10855783" y="4954693"/>
                  <a:pt x="10817150" y="5003745"/>
                  <a:pt x="10739883" y="5003745"/>
                </a:cubicBezTo>
                <a:cubicBezTo>
                  <a:pt x="10679112" y="5003745"/>
                  <a:pt x="10635269" y="4968150"/>
                  <a:pt x="10608357" y="4896960"/>
                </a:cubicBezTo>
                <a:cubicBezTo>
                  <a:pt x="10581443" y="4827507"/>
                  <a:pt x="10558220" y="4747853"/>
                  <a:pt x="10538686" y="4657998"/>
                </a:cubicBezTo>
                <a:cubicBezTo>
                  <a:pt x="10519153" y="4568143"/>
                  <a:pt x="10509386" y="4497171"/>
                  <a:pt x="10509386" y="4445081"/>
                </a:cubicBezTo>
                <a:cubicBezTo>
                  <a:pt x="10509386" y="4398200"/>
                  <a:pt x="10520889" y="4360652"/>
                  <a:pt x="10543895" y="4332437"/>
                </a:cubicBezTo>
                <a:cubicBezTo>
                  <a:pt x="10566902" y="4304221"/>
                  <a:pt x="10597504" y="4290114"/>
                  <a:pt x="10635704" y="4290114"/>
                </a:cubicBezTo>
                <a:close/>
                <a:moveTo>
                  <a:pt x="9025979" y="4290114"/>
                </a:moveTo>
                <a:cubicBezTo>
                  <a:pt x="9077201" y="4291850"/>
                  <a:pt x="9117136" y="4322236"/>
                  <a:pt x="9145785" y="4381271"/>
                </a:cubicBezTo>
                <a:cubicBezTo>
                  <a:pt x="9173567" y="4439438"/>
                  <a:pt x="9197224" y="4514968"/>
                  <a:pt x="9216758" y="4607862"/>
                </a:cubicBezTo>
                <a:cubicBezTo>
                  <a:pt x="9236292" y="4700755"/>
                  <a:pt x="9246058" y="4783665"/>
                  <a:pt x="9246058" y="4856591"/>
                </a:cubicBezTo>
                <a:cubicBezTo>
                  <a:pt x="9246058" y="4954693"/>
                  <a:pt x="9207425" y="5003745"/>
                  <a:pt x="9130158" y="5003745"/>
                </a:cubicBezTo>
                <a:cubicBezTo>
                  <a:pt x="9069387" y="5003745"/>
                  <a:pt x="9025544" y="4968150"/>
                  <a:pt x="8998632" y="4896960"/>
                </a:cubicBezTo>
                <a:cubicBezTo>
                  <a:pt x="8971719" y="4827507"/>
                  <a:pt x="8948495" y="4747853"/>
                  <a:pt x="8928961" y="4657998"/>
                </a:cubicBezTo>
                <a:cubicBezTo>
                  <a:pt x="8909428" y="4568143"/>
                  <a:pt x="8899661" y="4497171"/>
                  <a:pt x="8899661" y="4445081"/>
                </a:cubicBezTo>
                <a:cubicBezTo>
                  <a:pt x="8899661" y="4398200"/>
                  <a:pt x="8911164" y="4360652"/>
                  <a:pt x="8934170" y="4332437"/>
                </a:cubicBezTo>
                <a:cubicBezTo>
                  <a:pt x="8957177" y="4304221"/>
                  <a:pt x="8987779" y="4290114"/>
                  <a:pt x="9025979" y="4290114"/>
                </a:cubicBezTo>
                <a:close/>
                <a:moveTo>
                  <a:pt x="6383908" y="3999713"/>
                </a:moveTo>
                <a:cubicBezTo>
                  <a:pt x="6274519" y="4000581"/>
                  <a:pt x="6110002" y="4040516"/>
                  <a:pt x="5890356" y="4119519"/>
                </a:cubicBezTo>
                <a:cubicBezTo>
                  <a:pt x="5799199" y="4153378"/>
                  <a:pt x="5753621" y="4199391"/>
                  <a:pt x="5753621" y="4257558"/>
                </a:cubicBezTo>
                <a:cubicBezTo>
                  <a:pt x="5753621" y="4275789"/>
                  <a:pt x="5757310" y="4290114"/>
                  <a:pt x="5764690" y="4300532"/>
                </a:cubicBezTo>
                <a:cubicBezTo>
                  <a:pt x="5772069" y="4310950"/>
                  <a:pt x="5788781" y="4326142"/>
                  <a:pt x="5814826" y="4346110"/>
                </a:cubicBezTo>
                <a:cubicBezTo>
                  <a:pt x="5841740" y="4366078"/>
                  <a:pt x="5859319" y="4392340"/>
                  <a:pt x="5867567" y="4424896"/>
                </a:cubicBezTo>
                <a:cubicBezTo>
                  <a:pt x="5875814" y="4457452"/>
                  <a:pt x="5879938" y="4514968"/>
                  <a:pt x="5879938" y="4597444"/>
                </a:cubicBezTo>
                <a:cubicBezTo>
                  <a:pt x="5879938" y="4712910"/>
                  <a:pt x="5875163" y="4824469"/>
                  <a:pt x="5865614" y="4932121"/>
                </a:cubicBezTo>
                <a:cubicBezTo>
                  <a:pt x="5859536" y="4994629"/>
                  <a:pt x="5836964" y="5043680"/>
                  <a:pt x="5797897" y="5079275"/>
                </a:cubicBezTo>
                <a:cubicBezTo>
                  <a:pt x="5768379" y="5105320"/>
                  <a:pt x="5749497" y="5124419"/>
                  <a:pt x="5741250" y="5136573"/>
                </a:cubicBezTo>
                <a:cubicBezTo>
                  <a:pt x="5733002" y="5148728"/>
                  <a:pt x="5728878" y="5163487"/>
                  <a:pt x="5728878" y="5180850"/>
                </a:cubicBezTo>
                <a:cubicBezTo>
                  <a:pt x="5728878" y="5226863"/>
                  <a:pt x="5760132" y="5260504"/>
                  <a:pt x="5822640" y="5281774"/>
                </a:cubicBezTo>
                <a:cubicBezTo>
                  <a:pt x="5885147" y="5303044"/>
                  <a:pt x="5983250" y="5313679"/>
                  <a:pt x="6116947" y="5313679"/>
                </a:cubicBezTo>
                <a:cubicBezTo>
                  <a:pt x="6220258" y="5313679"/>
                  <a:pt x="6314889" y="5301959"/>
                  <a:pt x="6400837" y="5278518"/>
                </a:cubicBezTo>
                <a:cubicBezTo>
                  <a:pt x="6479840" y="5256814"/>
                  <a:pt x="6519342" y="5217747"/>
                  <a:pt x="6519342" y="5161316"/>
                </a:cubicBezTo>
                <a:cubicBezTo>
                  <a:pt x="6519342" y="5137876"/>
                  <a:pt x="6508923" y="5107490"/>
                  <a:pt x="6488087" y="5070159"/>
                </a:cubicBezTo>
                <a:cubicBezTo>
                  <a:pt x="6470724" y="5038037"/>
                  <a:pt x="6460089" y="5007217"/>
                  <a:pt x="6456182" y="4977700"/>
                </a:cubicBezTo>
                <a:cubicBezTo>
                  <a:pt x="6452276" y="4948182"/>
                  <a:pt x="6450323" y="4885674"/>
                  <a:pt x="6450323" y="4790176"/>
                </a:cubicBezTo>
                <a:cubicBezTo>
                  <a:pt x="6450323" y="4662556"/>
                  <a:pt x="6455531" y="4564454"/>
                  <a:pt x="6465949" y="4495869"/>
                </a:cubicBezTo>
                <a:cubicBezTo>
                  <a:pt x="6478103" y="4422943"/>
                  <a:pt x="6516737" y="4386480"/>
                  <a:pt x="6581849" y="4386480"/>
                </a:cubicBezTo>
                <a:cubicBezTo>
                  <a:pt x="6668665" y="4386480"/>
                  <a:pt x="6712074" y="4471560"/>
                  <a:pt x="6712074" y="4641720"/>
                </a:cubicBezTo>
                <a:cubicBezTo>
                  <a:pt x="6712074" y="4738954"/>
                  <a:pt x="6709035" y="4835321"/>
                  <a:pt x="6702958" y="4930819"/>
                </a:cubicBezTo>
                <a:cubicBezTo>
                  <a:pt x="6700354" y="4973359"/>
                  <a:pt x="6696229" y="5002659"/>
                  <a:pt x="6690587" y="5018720"/>
                </a:cubicBezTo>
                <a:cubicBezTo>
                  <a:pt x="6684943" y="5034781"/>
                  <a:pt x="6672572" y="5051928"/>
                  <a:pt x="6653473" y="5070159"/>
                </a:cubicBezTo>
                <a:cubicBezTo>
                  <a:pt x="6620482" y="5101413"/>
                  <a:pt x="6601165" y="5121381"/>
                  <a:pt x="6595523" y="5130062"/>
                </a:cubicBezTo>
                <a:cubicBezTo>
                  <a:pt x="6589879" y="5138744"/>
                  <a:pt x="6587058" y="5153937"/>
                  <a:pt x="6587058" y="5175641"/>
                </a:cubicBezTo>
                <a:cubicBezTo>
                  <a:pt x="6587058" y="5224258"/>
                  <a:pt x="6609630" y="5258117"/>
                  <a:pt x="6654775" y="5277216"/>
                </a:cubicBezTo>
                <a:cubicBezTo>
                  <a:pt x="6711205" y="5301525"/>
                  <a:pt x="6820594" y="5313679"/>
                  <a:pt x="6982941" y="5313679"/>
                </a:cubicBezTo>
                <a:cubicBezTo>
                  <a:pt x="7252940" y="5313679"/>
                  <a:pt x="7387939" y="5262023"/>
                  <a:pt x="7387939" y="5158712"/>
                </a:cubicBezTo>
                <a:cubicBezTo>
                  <a:pt x="7387939" y="5138744"/>
                  <a:pt x="7383598" y="5122249"/>
                  <a:pt x="7374917" y="5109226"/>
                </a:cubicBezTo>
                <a:cubicBezTo>
                  <a:pt x="7337586" y="5053664"/>
                  <a:pt x="7315665" y="5010256"/>
                  <a:pt x="7309154" y="4979002"/>
                </a:cubicBezTo>
                <a:cubicBezTo>
                  <a:pt x="7302642" y="4947748"/>
                  <a:pt x="7298084" y="4859195"/>
                  <a:pt x="7295480" y="4713344"/>
                </a:cubicBezTo>
                <a:cubicBezTo>
                  <a:pt x="7296348" y="4577910"/>
                  <a:pt x="7300689" y="4494566"/>
                  <a:pt x="7308502" y="4463312"/>
                </a:cubicBezTo>
                <a:cubicBezTo>
                  <a:pt x="7315447" y="4436399"/>
                  <a:pt x="7329990" y="4414044"/>
                  <a:pt x="7352128" y="4396247"/>
                </a:cubicBezTo>
                <a:cubicBezTo>
                  <a:pt x="7374266" y="4378449"/>
                  <a:pt x="7399660" y="4369551"/>
                  <a:pt x="7428309" y="4369551"/>
                </a:cubicBezTo>
                <a:cubicBezTo>
                  <a:pt x="7485608" y="4369551"/>
                  <a:pt x="7523807" y="4396898"/>
                  <a:pt x="7542907" y="4451592"/>
                </a:cubicBezTo>
                <a:cubicBezTo>
                  <a:pt x="7559402" y="4497605"/>
                  <a:pt x="7567649" y="4579212"/>
                  <a:pt x="7567649" y="4696414"/>
                </a:cubicBezTo>
                <a:cubicBezTo>
                  <a:pt x="7567649" y="4897828"/>
                  <a:pt x="7554193" y="5016333"/>
                  <a:pt x="7527280" y="5051928"/>
                </a:cubicBezTo>
                <a:cubicBezTo>
                  <a:pt x="7498630" y="5090995"/>
                  <a:pt x="7481918" y="5115087"/>
                  <a:pt x="7477143" y="5124202"/>
                </a:cubicBezTo>
                <a:cubicBezTo>
                  <a:pt x="7472368" y="5133318"/>
                  <a:pt x="7469981" y="5146557"/>
                  <a:pt x="7469981" y="5163921"/>
                </a:cubicBezTo>
                <a:cubicBezTo>
                  <a:pt x="7469981" y="5209065"/>
                  <a:pt x="7505358" y="5245528"/>
                  <a:pt x="7576114" y="5273309"/>
                </a:cubicBezTo>
                <a:cubicBezTo>
                  <a:pt x="7646869" y="5301091"/>
                  <a:pt x="7739980" y="5314981"/>
                  <a:pt x="7855446" y="5314981"/>
                </a:cubicBezTo>
                <a:cubicBezTo>
                  <a:pt x="8116763" y="5314981"/>
                  <a:pt x="8247422" y="5259419"/>
                  <a:pt x="8247422" y="5148294"/>
                </a:cubicBezTo>
                <a:cubicBezTo>
                  <a:pt x="8247422" y="5134403"/>
                  <a:pt x="8245034" y="5123334"/>
                  <a:pt x="8240260" y="5115087"/>
                </a:cubicBezTo>
                <a:cubicBezTo>
                  <a:pt x="8235484" y="5106839"/>
                  <a:pt x="8222679" y="5090127"/>
                  <a:pt x="8201843" y="5064950"/>
                </a:cubicBezTo>
                <a:cubicBezTo>
                  <a:pt x="8167116" y="5023278"/>
                  <a:pt x="8149753" y="4974661"/>
                  <a:pt x="8149753" y="4919099"/>
                </a:cubicBezTo>
                <a:cubicBezTo>
                  <a:pt x="8149753" y="4911285"/>
                  <a:pt x="8150187" y="4898263"/>
                  <a:pt x="8151056" y="4880031"/>
                </a:cubicBezTo>
                <a:cubicBezTo>
                  <a:pt x="8151924" y="4850514"/>
                  <a:pt x="8152358" y="4799292"/>
                  <a:pt x="8152358" y="4726366"/>
                </a:cubicBezTo>
                <a:cubicBezTo>
                  <a:pt x="8152358" y="4612637"/>
                  <a:pt x="8153226" y="4544486"/>
                  <a:pt x="8154962" y="4521914"/>
                </a:cubicBezTo>
                <a:cubicBezTo>
                  <a:pt x="8156698" y="4455933"/>
                  <a:pt x="8157567" y="4409052"/>
                  <a:pt x="8157567" y="4381271"/>
                </a:cubicBezTo>
                <a:cubicBezTo>
                  <a:pt x="8157567" y="4252783"/>
                  <a:pt x="8120235" y="4156416"/>
                  <a:pt x="8045574" y="4092172"/>
                </a:cubicBezTo>
                <a:cubicBezTo>
                  <a:pt x="7974384" y="4030533"/>
                  <a:pt x="7882793" y="3999713"/>
                  <a:pt x="7770800" y="3999713"/>
                </a:cubicBezTo>
                <a:cubicBezTo>
                  <a:pt x="7627553" y="3999713"/>
                  <a:pt x="7499498" y="4054841"/>
                  <a:pt x="7386637" y="4165098"/>
                </a:cubicBezTo>
                <a:cubicBezTo>
                  <a:pt x="7351042" y="4199825"/>
                  <a:pt x="7328470" y="4217188"/>
                  <a:pt x="7318920" y="4217188"/>
                </a:cubicBezTo>
                <a:cubicBezTo>
                  <a:pt x="7305029" y="4217188"/>
                  <a:pt x="7287232" y="4197654"/>
                  <a:pt x="7265528" y="4158587"/>
                </a:cubicBezTo>
                <a:cubicBezTo>
                  <a:pt x="7209097" y="4052671"/>
                  <a:pt x="7108390" y="3999713"/>
                  <a:pt x="6963407" y="3999713"/>
                </a:cubicBezTo>
                <a:cubicBezTo>
                  <a:pt x="6888745" y="3999713"/>
                  <a:pt x="6815819" y="4015557"/>
                  <a:pt x="6744630" y="4047245"/>
                </a:cubicBezTo>
                <a:cubicBezTo>
                  <a:pt x="6673440" y="4078933"/>
                  <a:pt x="6614405" y="4121690"/>
                  <a:pt x="6567524" y="4175516"/>
                </a:cubicBezTo>
                <a:cubicBezTo>
                  <a:pt x="6536271" y="4212847"/>
                  <a:pt x="6513264" y="4231513"/>
                  <a:pt x="6498506" y="4231513"/>
                </a:cubicBezTo>
                <a:cubicBezTo>
                  <a:pt x="6470724" y="4231513"/>
                  <a:pt x="6456834" y="4208072"/>
                  <a:pt x="6456834" y="4161191"/>
                </a:cubicBezTo>
                <a:cubicBezTo>
                  <a:pt x="6456834" y="4152510"/>
                  <a:pt x="6457267" y="4141224"/>
                  <a:pt x="6458136" y="4127333"/>
                </a:cubicBezTo>
                <a:cubicBezTo>
                  <a:pt x="6458136" y="4113442"/>
                  <a:pt x="6458136" y="4106063"/>
                  <a:pt x="6458136" y="4105195"/>
                </a:cubicBezTo>
                <a:cubicBezTo>
                  <a:pt x="6458136" y="4034873"/>
                  <a:pt x="6433393" y="3999713"/>
                  <a:pt x="6383908" y="3999713"/>
                </a:cubicBezTo>
                <a:close/>
                <a:moveTo>
                  <a:pt x="12151667" y="3998411"/>
                </a:moveTo>
                <a:cubicBezTo>
                  <a:pt x="12057905" y="3999279"/>
                  <a:pt x="11944176" y="4019681"/>
                  <a:pt x="11810479" y="4059616"/>
                </a:cubicBezTo>
                <a:cubicBezTo>
                  <a:pt x="11710639" y="4089134"/>
                  <a:pt x="11639451" y="4118868"/>
                  <a:pt x="11596910" y="4148820"/>
                </a:cubicBezTo>
                <a:cubicBezTo>
                  <a:pt x="11554370" y="4178772"/>
                  <a:pt x="11533100" y="4214583"/>
                  <a:pt x="11533100" y="4256255"/>
                </a:cubicBezTo>
                <a:cubicBezTo>
                  <a:pt x="11533100" y="4302268"/>
                  <a:pt x="11563920" y="4337429"/>
                  <a:pt x="11625560" y="4361737"/>
                </a:cubicBezTo>
                <a:cubicBezTo>
                  <a:pt x="11651605" y="4372155"/>
                  <a:pt x="11668967" y="4385829"/>
                  <a:pt x="11677649" y="4402758"/>
                </a:cubicBezTo>
                <a:cubicBezTo>
                  <a:pt x="11686331" y="4419687"/>
                  <a:pt x="11690672" y="4447685"/>
                  <a:pt x="11690672" y="4486753"/>
                </a:cubicBezTo>
                <a:cubicBezTo>
                  <a:pt x="11690672" y="4700321"/>
                  <a:pt x="11683727" y="4846607"/>
                  <a:pt x="11669836" y="4925610"/>
                </a:cubicBezTo>
                <a:cubicBezTo>
                  <a:pt x="11666363" y="4949050"/>
                  <a:pt x="11659852" y="4967499"/>
                  <a:pt x="11650302" y="4980955"/>
                </a:cubicBezTo>
                <a:cubicBezTo>
                  <a:pt x="11640753" y="4994412"/>
                  <a:pt x="11623389" y="5009387"/>
                  <a:pt x="11598212" y="5025883"/>
                </a:cubicBezTo>
                <a:cubicBezTo>
                  <a:pt x="11546123" y="5061477"/>
                  <a:pt x="11520078" y="5101847"/>
                  <a:pt x="11520078" y="5146991"/>
                </a:cubicBezTo>
                <a:cubicBezTo>
                  <a:pt x="11520078" y="5206895"/>
                  <a:pt x="11555672" y="5249001"/>
                  <a:pt x="11626862" y="5273309"/>
                </a:cubicBezTo>
                <a:cubicBezTo>
                  <a:pt x="11706733" y="5300222"/>
                  <a:pt x="11823501" y="5313679"/>
                  <a:pt x="11977166" y="5313679"/>
                </a:cubicBezTo>
                <a:cubicBezTo>
                  <a:pt x="12138645" y="5313679"/>
                  <a:pt x="12261056" y="5304997"/>
                  <a:pt x="12344399" y="5287634"/>
                </a:cubicBezTo>
                <a:cubicBezTo>
                  <a:pt x="12386071" y="5278953"/>
                  <a:pt x="12419496" y="5261372"/>
                  <a:pt x="12444672" y="5234893"/>
                </a:cubicBezTo>
                <a:cubicBezTo>
                  <a:pt x="12469849" y="5208414"/>
                  <a:pt x="12482438" y="5177377"/>
                  <a:pt x="12482438" y="5141782"/>
                </a:cubicBezTo>
                <a:cubicBezTo>
                  <a:pt x="12482438" y="5083616"/>
                  <a:pt x="12443370" y="5042812"/>
                  <a:pt x="12365235" y="5019371"/>
                </a:cubicBezTo>
                <a:cubicBezTo>
                  <a:pt x="12329641" y="5008953"/>
                  <a:pt x="12306417" y="4998753"/>
                  <a:pt x="12295565" y="4988769"/>
                </a:cubicBezTo>
                <a:cubicBezTo>
                  <a:pt x="12284714" y="4978785"/>
                  <a:pt x="12276249" y="4960770"/>
                  <a:pt x="12270171" y="4934725"/>
                </a:cubicBezTo>
                <a:cubicBezTo>
                  <a:pt x="12260622" y="4886976"/>
                  <a:pt x="12255847" y="4797555"/>
                  <a:pt x="12255847" y="4666463"/>
                </a:cubicBezTo>
                <a:cubicBezTo>
                  <a:pt x="12255847" y="4578778"/>
                  <a:pt x="12259536" y="4521262"/>
                  <a:pt x="12266916" y="4493915"/>
                </a:cubicBezTo>
                <a:cubicBezTo>
                  <a:pt x="12274296" y="4466568"/>
                  <a:pt x="12290139" y="4452894"/>
                  <a:pt x="12314448" y="4452894"/>
                </a:cubicBezTo>
                <a:cubicBezTo>
                  <a:pt x="12330075" y="4452894"/>
                  <a:pt x="12347004" y="4462010"/>
                  <a:pt x="12365235" y="4480242"/>
                </a:cubicBezTo>
                <a:cubicBezTo>
                  <a:pt x="12413852" y="4527991"/>
                  <a:pt x="12453137" y="4559679"/>
                  <a:pt x="12483089" y="4575306"/>
                </a:cubicBezTo>
                <a:cubicBezTo>
                  <a:pt x="12513040" y="4590933"/>
                  <a:pt x="12550154" y="4598746"/>
                  <a:pt x="12594431" y="4598746"/>
                </a:cubicBezTo>
                <a:cubicBezTo>
                  <a:pt x="12675170" y="4598746"/>
                  <a:pt x="12743320" y="4572267"/>
                  <a:pt x="12798883" y="4519309"/>
                </a:cubicBezTo>
                <a:cubicBezTo>
                  <a:pt x="12829269" y="4491528"/>
                  <a:pt x="12854011" y="4456150"/>
                  <a:pt x="12873111" y="4413176"/>
                </a:cubicBezTo>
                <a:cubicBezTo>
                  <a:pt x="12892211" y="4370202"/>
                  <a:pt x="12901761" y="4328313"/>
                  <a:pt x="12901761" y="4287509"/>
                </a:cubicBezTo>
                <a:cubicBezTo>
                  <a:pt x="12901761" y="4251046"/>
                  <a:pt x="12893947" y="4213064"/>
                  <a:pt x="12878320" y="4173563"/>
                </a:cubicBezTo>
                <a:cubicBezTo>
                  <a:pt x="12862693" y="4134061"/>
                  <a:pt x="12842726" y="4101722"/>
                  <a:pt x="12818417" y="4076545"/>
                </a:cubicBezTo>
                <a:cubicBezTo>
                  <a:pt x="12768063" y="4025324"/>
                  <a:pt x="12703386" y="3999713"/>
                  <a:pt x="12624382" y="3999713"/>
                </a:cubicBezTo>
                <a:cubicBezTo>
                  <a:pt x="12512389" y="3999713"/>
                  <a:pt x="12421666" y="4053973"/>
                  <a:pt x="12352213" y="4162494"/>
                </a:cubicBezTo>
                <a:cubicBezTo>
                  <a:pt x="12336586" y="4187670"/>
                  <a:pt x="12320090" y="4200259"/>
                  <a:pt x="12302728" y="4200259"/>
                </a:cubicBezTo>
                <a:cubicBezTo>
                  <a:pt x="12280156" y="4200259"/>
                  <a:pt x="12266698" y="4181159"/>
                  <a:pt x="12262358" y="4142960"/>
                </a:cubicBezTo>
                <a:cubicBezTo>
                  <a:pt x="12254544" y="4072639"/>
                  <a:pt x="12245646" y="4030967"/>
                  <a:pt x="12235662" y="4017944"/>
                </a:cubicBezTo>
                <a:cubicBezTo>
                  <a:pt x="12225678" y="4004922"/>
                  <a:pt x="12197679" y="3998411"/>
                  <a:pt x="12151667" y="3998411"/>
                </a:cubicBezTo>
                <a:close/>
                <a:moveTo>
                  <a:pt x="10739883" y="3989295"/>
                </a:moveTo>
                <a:cubicBezTo>
                  <a:pt x="10511557" y="3989295"/>
                  <a:pt x="10317521" y="4057880"/>
                  <a:pt x="10157779" y="4195050"/>
                </a:cubicBezTo>
                <a:cubicBezTo>
                  <a:pt x="10004983" y="4325274"/>
                  <a:pt x="9928584" y="4492830"/>
                  <a:pt x="9928584" y="4697717"/>
                </a:cubicBezTo>
                <a:cubicBezTo>
                  <a:pt x="9928584" y="4881768"/>
                  <a:pt x="9991092" y="5031092"/>
                  <a:pt x="10116108" y="5145689"/>
                </a:cubicBezTo>
                <a:cubicBezTo>
                  <a:pt x="10244596" y="5263760"/>
                  <a:pt x="10412585" y="5322795"/>
                  <a:pt x="10620077" y="5322795"/>
                </a:cubicBezTo>
                <a:cubicBezTo>
                  <a:pt x="10832777" y="5322795"/>
                  <a:pt x="11021602" y="5259853"/>
                  <a:pt x="11186554" y="5133969"/>
                </a:cubicBezTo>
                <a:cubicBezTo>
                  <a:pt x="11359319" y="5002008"/>
                  <a:pt x="11445701" y="4841832"/>
                  <a:pt x="11445701" y="4653440"/>
                </a:cubicBezTo>
                <a:cubicBezTo>
                  <a:pt x="11445701" y="4545788"/>
                  <a:pt x="11418787" y="4442477"/>
                  <a:pt x="11364962" y="4343506"/>
                </a:cubicBezTo>
                <a:cubicBezTo>
                  <a:pt x="11312872" y="4248876"/>
                  <a:pt x="11243853" y="4172043"/>
                  <a:pt x="11157904" y="4113008"/>
                </a:cubicBezTo>
                <a:cubicBezTo>
                  <a:pt x="11038098" y="4030533"/>
                  <a:pt x="10898757" y="3989295"/>
                  <a:pt x="10739883" y="3989295"/>
                </a:cubicBezTo>
                <a:close/>
                <a:moveTo>
                  <a:pt x="9130158" y="3989295"/>
                </a:moveTo>
                <a:cubicBezTo>
                  <a:pt x="8901832" y="3989295"/>
                  <a:pt x="8707796" y="4057880"/>
                  <a:pt x="8548054" y="4195050"/>
                </a:cubicBezTo>
                <a:cubicBezTo>
                  <a:pt x="8395258" y="4325274"/>
                  <a:pt x="8318859" y="4492830"/>
                  <a:pt x="8318859" y="4697717"/>
                </a:cubicBezTo>
                <a:cubicBezTo>
                  <a:pt x="8318859" y="4881768"/>
                  <a:pt x="8381367" y="5031092"/>
                  <a:pt x="8506383" y="5145689"/>
                </a:cubicBezTo>
                <a:cubicBezTo>
                  <a:pt x="8634871" y="5263760"/>
                  <a:pt x="8802860" y="5322795"/>
                  <a:pt x="9010352" y="5322795"/>
                </a:cubicBezTo>
                <a:cubicBezTo>
                  <a:pt x="9223052" y="5322795"/>
                  <a:pt x="9411878" y="5259853"/>
                  <a:pt x="9576829" y="5133969"/>
                </a:cubicBezTo>
                <a:cubicBezTo>
                  <a:pt x="9749594" y="5002008"/>
                  <a:pt x="9835976" y="4841832"/>
                  <a:pt x="9835976" y="4653440"/>
                </a:cubicBezTo>
                <a:cubicBezTo>
                  <a:pt x="9835976" y="4545788"/>
                  <a:pt x="9809064" y="4442477"/>
                  <a:pt x="9755237" y="4343506"/>
                </a:cubicBezTo>
                <a:cubicBezTo>
                  <a:pt x="9703147" y="4248876"/>
                  <a:pt x="9634128" y="4172043"/>
                  <a:pt x="9548179" y="4113008"/>
                </a:cubicBezTo>
                <a:cubicBezTo>
                  <a:pt x="9428373" y="4030533"/>
                  <a:pt x="9289032" y="3989295"/>
                  <a:pt x="9130158" y="3989295"/>
                </a:cubicBezTo>
                <a:close/>
                <a:moveTo>
                  <a:pt x="3038327" y="3989295"/>
                </a:moveTo>
                <a:cubicBezTo>
                  <a:pt x="2867298" y="3989295"/>
                  <a:pt x="2703215" y="4030967"/>
                  <a:pt x="2546077" y="4114310"/>
                </a:cubicBezTo>
                <a:cubicBezTo>
                  <a:pt x="2488778" y="4145564"/>
                  <a:pt x="2443417" y="4182027"/>
                  <a:pt x="2409992" y="4223699"/>
                </a:cubicBezTo>
                <a:cubicBezTo>
                  <a:pt x="2376568" y="4265371"/>
                  <a:pt x="2359856" y="4307043"/>
                  <a:pt x="2359856" y="4348715"/>
                </a:cubicBezTo>
                <a:cubicBezTo>
                  <a:pt x="2359856" y="4389518"/>
                  <a:pt x="2373313" y="4422509"/>
                  <a:pt x="2400226" y="4447685"/>
                </a:cubicBezTo>
                <a:cubicBezTo>
                  <a:pt x="2427139" y="4472862"/>
                  <a:pt x="2461866" y="4485451"/>
                  <a:pt x="2504406" y="4485451"/>
                </a:cubicBezTo>
                <a:cubicBezTo>
                  <a:pt x="2588618" y="4485451"/>
                  <a:pt x="2669357" y="4430322"/>
                  <a:pt x="2746623" y="4320065"/>
                </a:cubicBezTo>
                <a:cubicBezTo>
                  <a:pt x="2777009" y="4278393"/>
                  <a:pt x="2802403" y="4249744"/>
                  <a:pt x="2822804" y="4234117"/>
                </a:cubicBezTo>
                <a:cubicBezTo>
                  <a:pt x="2843207" y="4218490"/>
                  <a:pt x="2866430" y="4210677"/>
                  <a:pt x="2892475" y="4210677"/>
                </a:cubicBezTo>
                <a:cubicBezTo>
                  <a:pt x="2935883" y="4210677"/>
                  <a:pt x="2967137" y="4231295"/>
                  <a:pt x="2986237" y="4272533"/>
                </a:cubicBezTo>
                <a:cubicBezTo>
                  <a:pt x="3005336" y="4313771"/>
                  <a:pt x="3014886" y="4380403"/>
                  <a:pt x="3014886" y="4472428"/>
                </a:cubicBezTo>
                <a:cubicBezTo>
                  <a:pt x="3014886" y="4508891"/>
                  <a:pt x="3008375" y="4532114"/>
                  <a:pt x="2995352" y="4542098"/>
                </a:cubicBezTo>
                <a:cubicBezTo>
                  <a:pt x="2982330" y="4552082"/>
                  <a:pt x="2950642" y="4557074"/>
                  <a:pt x="2900289" y="4557074"/>
                </a:cubicBezTo>
                <a:cubicBezTo>
                  <a:pt x="2673698" y="4557942"/>
                  <a:pt x="2503537" y="4613071"/>
                  <a:pt x="2389808" y="4722459"/>
                </a:cubicBezTo>
                <a:cubicBezTo>
                  <a:pt x="2316882" y="4791913"/>
                  <a:pt x="2280419" y="4871784"/>
                  <a:pt x="2280419" y="4962073"/>
                </a:cubicBezTo>
                <a:cubicBezTo>
                  <a:pt x="2280419" y="5018503"/>
                  <a:pt x="2293876" y="5072546"/>
                  <a:pt x="2320789" y="5124202"/>
                </a:cubicBezTo>
                <a:cubicBezTo>
                  <a:pt x="2347702" y="5175858"/>
                  <a:pt x="2384165" y="5217747"/>
                  <a:pt x="2430177" y="5249869"/>
                </a:cubicBezTo>
                <a:cubicBezTo>
                  <a:pt x="2500499" y="5298486"/>
                  <a:pt x="2592524" y="5322795"/>
                  <a:pt x="2706254" y="5322795"/>
                </a:cubicBezTo>
                <a:cubicBezTo>
                  <a:pt x="2816511" y="5322795"/>
                  <a:pt x="2915047" y="5291107"/>
                  <a:pt x="3001863" y="5227731"/>
                </a:cubicBezTo>
                <a:cubicBezTo>
                  <a:pt x="3030513" y="5206027"/>
                  <a:pt x="3053520" y="5195175"/>
                  <a:pt x="3070882" y="5195175"/>
                </a:cubicBezTo>
                <a:cubicBezTo>
                  <a:pt x="3086509" y="5195175"/>
                  <a:pt x="3103439" y="5206461"/>
                  <a:pt x="3121670" y="5229033"/>
                </a:cubicBezTo>
                <a:cubicBezTo>
                  <a:pt x="3174628" y="5291541"/>
                  <a:pt x="3246686" y="5322795"/>
                  <a:pt x="3337843" y="5322795"/>
                </a:cubicBezTo>
                <a:cubicBezTo>
                  <a:pt x="3409032" y="5322795"/>
                  <a:pt x="3477183" y="5303695"/>
                  <a:pt x="3542296" y="5265496"/>
                </a:cubicBezTo>
                <a:cubicBezTo>
                  <a:pt x="3595254" y="5235110"/>
                  <a:pt x="3638445" y="5197345"/>
                  <a:pt x="3671869" y="5152200"/>
                </a:cubicBezTo>
                <a:cubicBezTo>
                  <a:pt x="3705294" y="5107056"/>
                  <a:pt x="3722006" y="5063648"/>
                  <a:pt x="3722006" y="5021976"/>
                </a:cubicBezTo>
                <a:cubicBezTo>
                  <a:pt x="3722006" y="4989854"/>
                  <a:pt x="3708115" y="4971622"/>
                  <a:pt x="3680334" y="4967282"/>
                </a:cubicBezTo>
                <a:cubicBezTo>
                  <a:pt x="3652553" y="4962941"/>
                  <a:pt x="3634321" y="4958166"/>
                  <a:pt x="3625640" y="4952957"/>
                </a:cubicBezTo>
                <a:cubicBezTo>
                  <a:pt x="3616958" y="4947748"/>
                  <a:pt x="3607842" y="4935594"/>
                  <a:pt x="3598292" y="4916494"/>
                </a:cubicBezTo>
                <a:cubicBezTo>
                  <a:pt x="3579193" y="4876559"/>
                  <a:pt x="3569643" y="4789308"/>
                  <a:pt x="3569643" y="4654743"/>
                </a:cubicBezTo>
                <a:lnTo>
                  <a:pt x="3572247" y="4460708"/>
                </a:lnTo>
                <a:cubicBezTo>
                  <a:pt x="3572247" y="4368683"/>
                  <a:pt x="3561178" y="4296408"/>
                  <a:pt x="3539040" y="4243884"/>
                </a:cubicBezTo>
                <a:cubicBezTo>
                  <a:pt x="3516902" y="4191360"/>
                  <a:pt x="3478052" y="4144696"/>
                  <a:pt x="3422489" y="4103893"/>
                </a:cubicBezTo>
                <a:cubicBezTo>
                  <a:pt x="3317442" y="4027494"/>
                  <a:pt x="3189387" y="3989295"/>
                  <a:pt x="3038327" y="3989295"/>
                </a:cubicBezTo>
                <a:close/>
                <a:moveTo>
                  <a:pt x="5454030" y="3508766"/>
                </a:moveTo>
                <a:cubicBezTo>
                  <a:pt x="5410621" y="3508766"/>
                  <a:pt x="5341169" y="3517014"/>
                  <a:pt x="5245670" y="3533509"/>
                </a:cubicBezTo>
                <a:cubicBezTo>
                  <a:pt x="5150172" y="3550004"/>
                  <a:pt x="5072471" y="3567367"/>
                  <a:pt x="5012568" y="3585599"/>
                </a:cubicBezTo>
                <a:cubicBezTo>
                  <a:pt x="4923147" y="3612512"/>
                  <a:pt x="4858035" y="3641812"/>
                  <a:pt x="4817232" y="3673500"/>
                </a:cubicBezTo>
                <a:cubicBezTo>
                  <a:pt x="4776428" y="3705188"/>
                  <a:pt x="4756026" y="3742302"/>
                  <a:pt x="4756026" y="3784842"/>
                </a:cubicBezTo>
                <a:cubicBezTo>
                  <a:pt x="4756026" y="3811755"/>
                  <a:pt x="4762754" y="3834545"/>
                  <a:pt x="4776211" y="3853210"/>
                </a:cubicBezTo>
                <a:cubicBezTo>
                  <a:pt x="4789668" y="3871876"/>
                  <a:pt x="4814627" y="3891626"/>
                  <a:pt x="4851090" y="3912462"/>
                </a:cubicBezTo>
                <a:cubicBezTo>
                  <a:pt x="4899708" y="3941980"/>
                  <a:pt x="4930093" y="3987124"/>
                  <a:pt x="4942247" y="4047896"/>
                </a:cubicBezTo>
                <a:cubicBezTo>
                  <a:pt x="4954402" y="4108667"/>
                  <a:pt x="4960479" y="4244969"/>
                  <a:pt x="4960479" y="4456801"/>
                </a:cubicBezTo>
                <a:cubicBezTo>
                  <a:pt x="4960479" y="4665161"/>
                  <a:pt x="4953533" y="4825771"/>
                  <a:pt x="4939643" y="4938632"/>
                </a:cubicBezTo>
                <a:cubicBezTo>
                  <a:pt x="4931830" y="5004613"/>
                  <a:pt x="4910994" y="5044982"/>
                  <a:pt x="4877136" y="5059741"/>
                </a:cubicBezTo>
                <a:cubicBezTo>
                  <a:pt x="4840672" y="5075368"/>
                  <a:pt x="4817015" y="5088824"/>
                  <a:pt x="4806163" y="5100111"/>
                </a:cubicBezTo>
                <a:cubicBezTo>
                  <a:pt x="4795311" y="5111397"/>
                  <a:pt x="4789884" y="5127458"/>
                  <a:pt x="4789884" y="5148294"/>
                </a:cubicBezTo>
                <a:cubicBezTo>
                  <a:pt x="4789884" y="5174339"/>
                  <a:pt x="4799869" y="5199298"/>
                  <a:pt x="4819836" y="5223173"/>
                </a:cubicBezTo>
                <a:cubicBezTo>
                  <a:pt x="4839804" y="5247048"/>
                  <a:pt x="4865415" y="5264628"/>
                  <a:pt x="4896669" y="5275914"/>
                </a:cubicBezTo>
                <a:cubicBezTo>
                  <a:pt x="4964386" y="5301091"/>
                  <a:pt x="5082021" y="5313679"/>
                  <a:pt x="5249577" y="5313679"/>
                </a:cubicBezTo>
                <a:cubicBezTo>
                  <a:pt x="5398033" y="5313679"/>
                  <a:pt x="5503515" y="5304129"/>
                  <a:pt x="5566023" y="5285030"/>
                </a:cubicBezTo>
                <a:cubicBezTo>
                  <a:pt x="5599882" y="5275480"/>
                  <a:pt x="5627011" y="5258985"/>
                  <a:pt x="5647413" y="5235544"/>
                </a:cubicBezTo>
                <a:cubicBezTo>
                  <a:pt x="5667815" y="5212104"/>
                  <a:pt x="5678016" y="5186059"/>
                  <a:pt x="5678016" y="5157409"/>
                </a:cubicBezTo>
                <a:cubicBezTo>
                  <a:pt x="5678016" y="5134837"/>
                  <a:pt x="5672590" y="5117474"/>
                  <a:pt x="5661738" y="5105320"/>
                </a:cubicBezTo>
                <a:cubicBezTo>
                  <a:pt x="5650886" y="5093165"/>
                  <a:pt x="5629399" y="5080143"/>
                  <a:pt x="5597277" y="5066252"/>
                </a:cubicBezTo>
                <a:cubicBezTo>
                  <a:pt x="5559945" y="5049757"/>
                  <a:pt x="5538458" y="5026317"/>
                  <a:pt x="5532815" y="4995931"/>
                </a:cubicBezTo>
                <a:cubicBezTo>
                  <a:pt x="5527172" y="4965545"/>
                  <a:pt x="5524351" y="4857893"/>
                  <a:pt x="5524351" y="4672974"/>
                </a:cubicBezTo>
                <a:lnTo>
                  <a:pt x="5524351" y="4254953"/>
                </a:lnTo>
                <a:cubicBezTo>
                  <a:pt x="5526087" y="4125597"/>
                  <a:pt x="5532598" y="3983218"/>
                  <a:pt x="5543885" y="3827816"/>
                </a:cubicBezTo>
                <a:cubicBezTo>
                  <a:pt x="5552566" y="3727977"/>
                  <a:pt x="5556907" y="3664167"/>
                  <a:pt x="5556907" y="3636386"/>
                </a:cubicBezTo>
                <a:cubicBezTo>
                  <a:pt x="5556907" y="3551306"/>
                  <a:pt x="5522615" y="3508766"/>
                  <a:pt x="5454030" y="3508766"/>
                </a:cubicBezTo>
                <a:close/>
                <a:moveTo>
                  <a:pt x="4482481" y="3508766"/>
                </a:moveTo>
                <a:cubicBezTo>
                  <a:pt x="4439073" y="3508766"/>
                  <a:pt x="4369619" y="3517014"/>
                  <a:pt x="4274121" y="3533509"/>
                </a:cubicBezTo>
                <a:cubicBezTo>
                  <a:pt x="4178623" y="3550004"/>
                  <a:pt x="4100922" y="3567367"/>
                  <a:pt x="4041019" y="3585599"/>
                </a:cubicBezTo>
                <a:cubicBezTo>
                  <a:pt x="3951598" y="3612512"/>
                  <a:pt x="3886486" y="3641812"/>
                  <a:pt x="3845682" y="3673500"/>
                </a:cubicBezTo>
                <a:cubicBezTo>
                  <a:pt x="3804878" y="3705188"/>
                  <a:pt x="3784476" y="3742302"/>
                  <a:pt x="3784476" y="3784842"/>
                </a:cubicBezTo>
                <a:cubicBezTo>
                  <a:pt x="3784476" y="3811755"/>
                  <a:pt x="3791204" y="3834545"/>
                  <a:pt x="3804661" y="3853210"/>
                </a:cubicBezTo>
                <a:cubicBezTo>
                  <a:pt x="3818118" y="3871876"/>
                  <a:pt x="3843077" y="3891626"/>
                  <a:pt x="3879540" y="3912462"/>
                </a:cubicBezTo>
                <a:cubicBezTo>
                  <a:pt x="3928158" y="3941980"/>
                  <a:pt x="3958543" y="3987124"/>
                  <a:pt x="3970698" y="4047896"/>
                </a:cubicBezTo>
                <a:cubicBezTo>
                  <a:pt x="3982852" y="4108667"/>
                  <a:pt x="3988929" y="4244969"/>
                  <a:pt x="3988929" y="4456801"/>
                </a:cubicBezTo>
                <a:cubicBezTo>
                  <a:pt x="3988929" y="4665161"/>
                  <a:pt x="3981984" y="4825771"/>
                  <a:pt x="3968093" y="4938632"/>
                </a:cubicBezTo>
                <a:cubicBezTo>
                  <a:pt x="3960280" y="5004613"/>
                  <a:pt x="3939444" y="5044982"/>
                  <a:pt x="3905585" y="5059741"/>
                </a:cubicBezTo>
                <a:cubicBezTo>
                  <a:pt x="3869122" y="5075368"/>
                  <a:pt x="3845465" y="5088824"/>
                  <a:pt x="3834613" y="5100111"/>
                </a:cubicBezTo>
                <a:cubicBezTo>
                  <a:pt x="3823761" y="5111397"/>
                  <a:pt x="3818335" y="5127458"/>
                  <a:pt x="3818335" y="5148294"/>
                </a:cubicBezTo>
                <a:cubicBezTo>
                  <a:pt x="3818335" y="5174339"/>
                  <a:pt x="3828319" y="5199298"/>
                  <a:pt x="3848286" y="5223173"/>
                </a:cubicBezTo>
                <a:cubicBezTo>
                  <a:pt x="3868254" y="5247048"/>
                  <a:pt x="3893865" y="5264628"/>
                  <a:pt x="3925119" y="5275914"/>
                </a:cubicBezTo>
                <a:cubicBezTo>
                  <a:pt x="3992836" y="5301091"/>
                  <a:pt x="4110472" y="5313679"/>
                  <a:pt x="4278028" y="5313679"/>
                </a:cubicBezTo>
                <a:cubicBezTo>
                  <a:pt x="4426484" y="5313679"/>
                  <a:pt x="4531965" y="5304129"/>
                  <a:pt x="4594473" y="5285030"/>
                </a:cubicBezTo>
                <a:cubicBezTo>
                  <a:pt x="4628332" y="5275480"/>
                  <a:pt x="4655462" y="5258985"/>
                  <a:pt x="4675863" y="5235544"/>
                </a:cubicBezTo>
                <a:cubicBezTo>
                  <a:pt x="4696265" y="5212104"/>
                  <a:pt x="4706467" y="5186059"/>
                  <a:pt x="4706467" y="5157409"/>
                </a:cubicBezTo>
                <a:cubicBezTo>
                  <a:pt x="4706467" y="5134837"/>
                  <a:pt x="4701041" y="5117474"/>
                  <a:pt x="4690188" y="5105320"/>
                </a:cubicBezTo>
                <a:cubicBezTo>
                  <a:pt x="4679337" y="5093165"/>
                  <a:pt x="4657850" y="5080143"/>
                  <a:pt x="4625727" y="5066252"/>
                </a:cubicBezTo>
                <a:cubicBezTo>
                  <a:pt x="4588396" y="5049757"/>
                  <a:pt x="4566910" y="5026317"/>
                  <a:pt x="4561266" y="4995931"/>
                </a:cubicBezTo>
                <a:cubicBezTo>
                  <a:pt x="4555623" y="4965545"/>
                  <a:pt x="4552801" y="4857893"/>
                  <a:pt x="4552801" y="4672974"/>
                </a:cubicBezTo>
                <a:lnTo>
                  <a:pt x="4552801" y="4254953"/>
                </a:lnTo>
                <a:cubicBezTo>
                  <a:pt x="4554538" y="4125597"/>
                  <a:pt x="4561049" y="3983218"/>
                  <a:pt x="4572335" y="3827816"/>
                </a:cubicBezTo>
                <a:cubicBezTo>
                  <a:pt x="4581017" y="3727977"/>
                  <a:pt x="4585358" y="3664167"/>
                  <a:pt x="4585358" y="3636386"/>
                </a:cubicBezTo>
                <a:cubicBezTo>
                  <a:pt x="4585358" y="3551306"/>
                  <a:pt x="4551065" y="3508766"/>
                  <a:pt x="4482481" y="3508766"/>
                </a:cubicBezTo>
                <a:close/>
                <a:moveTo>
                  <a:pt x="723714" y="3481419"/>
                </a:moveTo>
                <a:cubicBezTo>
                  <a:pt x="619534" y="3481419"/>
                  <a:pt x="517959" y="3491403"/>
                  <a:pt x="418988" y="3511371"/>
                </a:cubicBezTo>
                <a:cubicBezTo>
                  <a:pt x="248828" y="3545229"/>
                  <a:pt x="163748" y="3606000"/>
                  <a:pt x="163748" y="3693685"/>
                </a:cubicBezTo>
                <a:cubicBezTo>
                  <a:pt x="163748" y="3730148"/>
                  <a:pt x="182848" y="3757495"/>
                  <a:pt x="221047" y="3775727"/>
                </a:cubicBezTo>
                <a:cubicBezTo>
                  <a:pt x="278346" y="3804376"/>
                  <a:pt x="313724" y="3830638"/>
                  <a:pt x="327180" y="3854512"/>
                </a:cubicBezTo>
                <a:cubicBezTo>
                  <a:pt x="340637" y="3878387"/>
                  <a:pt x="346931" y="3927655"/>
                  <a:pt x="346063" y="4002317"/>
                </a:cubicBezTo>
                <a:cubicBezTo>
                  <a:pt x="346063" y="4031835"/>
                  <a:pt x="347799" y="4150773"/>
                  <a:pt x="351272" y="4359133"/>
                </a:cubicBezTo>
                <a:cubicBezTo>
                  <a:pt x="352140" y="4400805"/>
                  <a:pt x="352574" y="4436833"/>
                  <a:pt x="352574" y="4467219"/>
                </a:cubicBezTo>
                <a:cubicBezTo>
                  <a:pt x="352574" y="4631302"/>
                  <a:pt x="346063" y="4764131"/>
                  <a:pt x="333040" y="4865706"/>
                </a:cubicBezTo>
                <a:cubicBezTo>
                  <a:pt x="327831" y="4910851"/>
                  <a:pt x="320235" y="4942973"/>
                  <a:pt x="310251" y="4962073"/>
                </a:cubicBezTo>
                <a:cubicBezTo>
                  <a:pt x="300267" y="4981172"/>
                  <a:pt x="283121" y="4996799"/>
                  <a:pt x="258812" y="5008953"/>
                </a:cubicBezTo>
                <a:cubicBezTo>
                  <a:pt x="211931" y="5033262"/>
                  <a:pt x="181546" y="5053230"/>
                  <a:pt x="167655" y="5068857"/>
                </a:cubicBezTo>
                <a:cubicBezTo>
                  <a:pt x="153764" y="5084484"/>
                  <a:pt x="146819" y="5106622"/>
                  <a:pt x="146819" y="5135271"/>
                </a:cubicBezTo>
                <a:cubicBezTo>
                  <a:pt x="146819" y="5163921"/>
                  <a:pt x="157888" y="5190183"/>
                  <a:pt x="180026" y="5214057"/>
                </a:cubicBezTo>
                <a:cubicBezTo>
                  <a:pt x="202165" y="5237932"/>
                  <a:pt x="232767" y="5256380"/>
                  <a:pt x="271835" y="5269403"/>
                </a:cubicBezTo>
                <a:cubicBezTo>
                  <a:pt x="362124" y="5298920"/>
                  <a:pt x="478458" y="5313679"/>
                  <a:pt x="620837" y="5313679"/>
                </a:cubicBezTo>
                <a:cubicBezTo>
                  <a:pt x="777106" y="5313679"/>
                  <a:pt x="897347" y="5297618"/>
                  <a:pt x="981559" y="5265496"/>
                </a:cubicBezTo>
                <a:cubicBezTo>
                  <a:pt x="1065771" y="5233374"/>
                  <a:pt x="1107877" y="5186927"/>
                  <a:pt x="1107877" y="5126155"/>
                </a:cubicBezTo>
                <a:cubicBezTo>
                  <a:pt x="1107877" y="5078407"/>
                  <a:pt x="1089645" y="5044114"/>
                  <a:pt x="1053182" y="5023278"/>
                </a:cubicBezTo>
                <a:cubicBezTo>
                  <a:pt x="1017588" y="5001574"/>
                  <a:pt x="995015" y="4983777"/>
                  <a:pt x="985466" y="4969886"/>
                </a:cubicBezTo>
                <a:cubicBezTo>
                  <a:pt x="957684" y="4926478"/>
                  <a:pt x="943794" y="4855288"/>
                  <a:pt x="943794" y="4756318"/>
                </a:cubicBezTo>
                <a:cubicBezTo>
                  <a:pt x="943794" y="4695546"/>
                  <a:pt x="946398" y="4644325"/>
                  <a:pt x="951607" y="4602653"/>
                </a:cubicBezTo>
                <a:cubicBezTo>
                  <a:pt x="955948" y="4568794"/>
                  <a:pt x="966800" y="4548392"/>
                  <a:pt x="984163" y="4541447"/>
                </a:cubicBezTo>
                <a:cubicBezTo>
                  <a:pt x="1026703" y="4524084"/>
                  <a:pt x="1125674" y="4515402"/>
                  <a:pt x="1281075" y="4515402"/>
                </a:cubicBezTo>
                <a:cubicBezTo>
                  <a:pt x="1348792" y="4515402"/>
                  <a:pt x="1390681" y="4521914"/>
                  <a:pt x="1406742" y="4534936"/>
                </a:cubicBezTo>
                <a:cubicBezTo>
                  <a:pt x="1422803" y="4547958"/>
                  <a:pt x="1430834" y="4581817"/>
                  <a:pt x="1430834" y="4636511"/>
                </a:cubicBezTo>
                <a:cubicBezTo>
                  <a:pt x="1430834" y="4742427"/>
                  <a:pt x="1423020" y="4831848"/>
                  <a:pt x="1407393" y="4904774"/>
                </a:cubicBezTo>
                <a:cubicBezTo>
                  <a:pt x="1398712" y="4942105"/>
                  <a:pt x="1389813" y="4967716"/>
                  <a:pt x="1380697" y="4981606"/>
                </a:cubicBezTo>
                <a:cubicBezTo>
                  <a:pt x="1371582" y="4995497"/>
                  <a:pt x="1354435" y="5009387"/>
                  <a:pt x="1329259" y="5023278"/>
                </a:cubicBezTo>
                <a:cubicBezTo>
                  <a:pt x="1278037" y="5051059"/>
                  <a:pt x="1252426" y="5089693"/>
                  <a:pt x="1252426" y="5139178"/>
                </a:cubicBezTo>
                <a:cubicBezTo>
                  <a:pt x="1252426" y="5197345"/>
                  <a:pt x="1285850" y="5240319"/>
                  <a:pt x="1352699" y="5268100"/>
                </a:cubicBezTo>
                <a:cubicBezTo>
                  <a:pt x="1426493" y="5298486"/>
                  <a:pt x="1540657" y="5313679"/>
                  <a:pt x="1695190" y="5313679"/>
                </a:cubicBezTo>
                <a:cubicBezTo>
                  <a:pt x="1871427" y="5313679"/>
                  <a:pt x="1998830" y="5298703"/>
                  <a:pt x="2077399" y="5268751"/>
                </a:cubicBezTo>
                <a:cubicBezTo>
                  <a:pt x="2155968" y="5238800"/>
                  <a:pt x="2195252" y="5190834"/>
                  <a:pt x="2195252" y="5124853"/>
                </a:cubicBezTo>
                <a:cubicBezTo>
                  <a:pt x="2195252" y="5087522"/>
                  <a:pt x="2178757" y="5059741"/>
                  <a:pt x="2145767" y="5041510"/>
                </a:cubicBezTo>
                <a:cubicBezTo>
                  <a:pt x="2099754" y="5015465"/>
                  <a:pt x="2072407" y="4998101"/>
                  <a:pt x="2063725" y="4989420"/>
                </a:cubicBezTo>
                <a:cubicBezTo>
                  <a:pt x="2055044" y="4980738"/>
                  <a:pt x="2047230" y="4963375"/>
                  <a:pt x="2040285" y="4937330"/>
                </a:cubicBezTo>
                <a:cubicBezTo>
                  <a:pt x="2027263" y="4889581"/>
                  <a:pt x="2020751" y="4777588"/>
                  <a:pt x="2020751" y="4601351"/>
                </a:cubicBezTo>
                <a:cubicBezTo>
                  <a:pt x="2020751" y="4500643"/>
                  <a:pt x="2023356" y="4364776"/>
                  <a:pt x="2028565" y="4193747"/>
                </a:cubicBezTo>
                <a:cubicBezTo>
                  <a:pt x="2033774" y="4022719"/>
                  <a:pt x="2038115" y="3926353"/>
                  <a:pt x="2041587" y="3904649"/>
                </a:cubicBezTo>
                <a:cubicBezTo>
                  <a:pt x="2047664" y="3865581"/>
                  <a:pt x="2055912" y="3838885"/>
                  <a:pt x="2066330" y="3824561"/>
                </a:cubicBezTo>
                <a:cubicBezTo>
                  <a:pt x="2076748" y="3810236"/>
                  <a:pt x="2098886" y="3795260"/>
                  <a:pt x="2132744" y="3779633"/>
                </a:cubicBezTo>
                <a:cubicBezTo>
                  <a:pt x="2186571" y="3753588"/>
                  <a:pt x="2213484" y="3714521"/>
                  <a:pt x="2213484" y="3662431"/>
                </a:cubicBezTo>
                <a:cubicBezTo>
                  <a:pt x="2213484" y="3600791"/>
                  <a:pt x="2175502" y="3555430"/>
                  <a:pt x="2099537" y="3526346"/>
                </a:cubicBezTo>
                <a:cubicBezTo>
                  <a:pt x="2023573" y="3497263"/>
                  <a:pt x="1905720" y="3482721"/>
                  <a:pt x="1745977" y="3482721"/>
                </a:cubicBezTo>
                <a:cubicBezTo>
                  <a:pt x="1609676" y="3482721"/>
                  <a:pt x="1496380" y="3493573"/>
                  <a:pt x="1406091" y="3515277"/>
                </a:cubicBezTo>
                <a:cubicBezTo>
                  <a:pt x="1362683" y="3525695"/>
                  <a:pt x="1327522" y="3545446"/>
                  <a:pt x="1300609" y="3574529"/>
                </a:cubicBezTo>
                <a:cubicBezTo>
                  <a:pt x="1273696" y="3603613"/>
                  <a:pt x="1260239" y="3635952"/>
                  <a:pt x="1260239" y="3671547"/>
                </a:cubicBezTo>
                <a:cubicBezTo>
                  <a:pt x="1260239" y="3696724"/>
                  <a:pt x="1266317" y="3716908"/>
                  <a:pt x="1278471" y="3732101"/>
                </a:cubicBezTo>
                <a:cubicBezTo>
                  <a:pt x="1290625" y="3747294"/>
                  <a:pt x="1315802" y="3765743"/>
                  <a:pt x="1354001" y="3787447"/>
                </a:cubicBezTo>
                <a:cubicBezTo>
                  <a:pt x="1384387" y="3803942"/>
                  <a:pt x="1404789" y="3834762"/>
                  <a:pt x="1415207" y="3879906"/>
                </a:cubicBezTo>
                <a:cubicBezTo>
                  <a:pt x="1425625" y="3925051"/>
                  <a:pt x="1430834" y="4004922"/>
                  <a:pt x="1430834" y="4119519"/>
                </a:cubicBezTo>
                <a:cubicBezTo>
                  <a:pt x="1430834" y="4157719"/>
                  <a:pt x="1419982" y="4181593"/>
                  <a:pt x="1398278" y="4191143"/>
                </a:cubicBezTo>
                <a:cubicBezTo>
                  <a:pt x="1376573" y="4200693"/>
                  <a:pt x="1321011" y="4205468"/>
                  <a:pt x="1231590" y="4205468"/>
                </a:cubicBezTo>
                <a:cubicBezTo>
                  <a:pt x="1133488" y="4205468"/>
                  <a:pt x="1071197" y="4204599"/>
                  <a:pt x="1044718" y="4202863"/>
                </a:cubicBezTo>
                <a:cubicBezTo>
                  <a:pt x="1018239" y="4201127"/>
                  <a:pt x="998488" y="4195918"/>
                  <a:pt x="985466" y="4187236"/>
                </a:cubicBezTo>
                <a:cubicBezTo>
                  <a:pt x="962893" y="4173346"/>
                  <a:pt x="951607" y="4136015"/>
                  <a:pt x="951607" y="4075243"/>
                </a:cubicBezTo>
                <a:cubicBezTo>
                  <a:pt x="951607" y="3971932"/>
                  <a:pt x="956165" y="3903347"/>
                  <a:pt x="965281" y="3869488"/>
                </a:cubicBezTo>
                <a:cubicBezTo>
                  <a:pt x="974397" y="3835630"/>
                  <a:pt x="995884" y="3808283"/>
                  <a:pt x="1029742" y="3787447"/>
                </a:cubicBezTo>
                <a:cubicBezTo>
                  <a:pt x="1068809" y="3764006"/>
                  <a:pt x="1095288" y="3742736"/>
                  <a:pt x="1109179" y="3723637"/>
                </a:cubicBezTo>
                <a:cubicBezTo>
                  <a:pt x="1123069" y="3704537"/>
                  <a:pt x="1130015" y="3679794"/>
                  <a:pt x="1130015" y="3649409"/>
                </a:cubicBezTo>
                <a:cubicBezTo>
                  <a:pt x="1130015" y="3537415"/>
                  <a:pt x="994581" y="3481419"/>
                  <a:pt x="723714" y="3481419"/>
                </a:cubicBezTo>
                <a:close/>
                <a:moveTo>
                  <a:pt x="0" y="0"/>
                </a:moveTo>
                <a:lnTo>
                  <a:pt x="13088470" y="0"/>
                </a:lnTo>
                <a:lnTo>
                  <a:pt x="13088470" y="7106024"/>
                </a:lnTo>
                <a:lnTo>
                  <a:pt x="0" y="7106024"/>
                </a:lnTo>
                <a:close/>
              </a:path>
            </a:pathLst>
          </a:cu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descr="A logo with a letter h&#10;&#10;Description automatically generated">
            <a:extLst>
              <a:ext uri="{FF2B5EF4-FFF2-40B4-BE49-F238E27FC236}">
                <a16:creationId xmlns:a16="http://schemas.microsoft.com/office/drawing/2014/main" id="{65E72CB3-6D31-5EFB-6A40-AB7099F42D39}"/>
              </a:ext>
            </a:extLst>
          </p:cNvPr>
          <p:cNvPicPr>
            <a:picLocks noChangeAspect="1"/>
          </p:cNvPicPr>
          <p:nvPr/>
        </p:nvPicPr>
        <p:blipFill rotWithShape="1">
          <a:blip r:embed="rId3">
            <a:extLst>
              <a:ext uri="{28A0092B-C50C-407E-A947-70E740481C1C}">
                <a14:useLocalDpi xmlns:a14="http://schemas.microsoft.com/office/drawing/2010/main" val="0"/>
              </a:ext>
            </a:extLst>
          </a:blip>
          <a:srcRect l="8590" r="7216" b="35550"/>
          <a:stretch/>
        </p:blipFill>
        <p:spPr>
          <a:xfrm>
            <a:off x="4894997" y="699591"/>
            <a:ext cx="2402006" cy="2118555"/>
          </a:xfrm>
          <a:prstGeom prst="rect">
            <a:avLst/>
          </a:prstGeom>
        </p:spPr>
      </p:pic>
    </p:spTree>
    <p:extLst>
      <p:ext uri="{BB962C8B-B14F-4D97-AF65-F5344CB8AC3E}">
        <p14:creationId xmlns:p14="http://schemas.microsoft.com/office/powerpoint/2010/main" val="277540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40E434-9AB1-4D6F-B5B0-603DC747F3E0}"/>
              </a:ext>
            </a:extLst>
          </p:cNvPr>
          <p:cNvGrpSpPr/>
          <p:nvPr/>
        </p:nvGrpSpPr>
        <p:grpSpPr>
          <a:xfrm>
            <a:off x="545385" y="459624"/>
            <a:ext cx="11101230" cy="5662775"/>
            <a:chOff x="294384" y="685655"/>
            <a:chExt cx="11101230" cy="5662775"/>
          </a:xfrm>
        </p:grpSpPr>
        <p:grpSp>
          <p:nvGrpSpPr>
            <p:cNvPr id="3" name="Group 2">
              <a:extLst>
                <a:ext uri="{FF2B5EF4-FFF2-40B4-BE49-F238E27FC236}">
                  <a16:creationId xmlns:a16="http://schemas.microsoft.com/office/drawing/2014/main" id="{A6CA1D98-16BB-4683-A660-E5A271D5D4CF}"/>
                </a:ext>
              </a:extLst>
            </p:cNvPr>
            <p:cNvGrpSpPr/>
            <p:nvPr/>
          </p:nvGrpSpPr>
          <p:grpSpPr>
            <a:xfrm>
              <a:off x="294384" y="685655"/>
              <a:ext cx="11101230" cy="5662775"/>
              <a:chOff x="205484" y="672955"/>
              <a:chExt cx="11101230" cy="5662775"/>
            </a:xfrm>
          </p:grpSpPr>
          <p:sp>
            <p:nvSpPr>
              <p:cNvPr id="5" name="Rectangle: Rounded Corners 4">
                <a:extLst>
                  <a:ext uri="{FF2B5EF4-FFF2-40B4-BE49-F238E27FC236}">
                    <a16:creationId xmlns:a16="http://schemas.microsoft.com/office/drawing/2014/main" id="{0D288989-F5D4-4240-AEB3-8ECC88575527}"/>
                  </a:ext>
                </a:extLst>
              </p:cNvPr>
              <p:cNvSpPr/>
              <p:nvPr/>
            </p:nvSpPr>
            <p:spPr>
              <a:xfrm>
                <a:off x="1566808" y="672956"/>
                <a:ext cx="2316823" cy="431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Primary </a:t>
                </a:r>
              </a:p>
            </p:txBody>
          </p:sp>
          <p:sp>
            <p:nvSpPr>
              <p:cNvPr id="6" name="Rectangle: Rounded Corners 5">
                <a:extLst>
                  <a:ext uri="{FF2B5EF4-FFF2-40B4-BE49-F238E27FC236}">
                    <a16:creationId xmlns:a16="http://schemas.microsoft.com/office/drawing/2014/main" id="{97EFBE35-6B01-4C98-B80C-1604AB3C8783}"/>
                  </a:ext>
                </a:extLst>
              </p:cNvPr>
              <p:cNvSpPr/>
              <p:nvPr/>
            </p:nvSpPr>
            <p:spPr>
              <a:xfrm>
                <a:off x="4041169" y="672956"/>
                <a:ext cx="2316823" cy="431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KS3</a:t>
                </a:r>
                <a:endParaRPr lang="en-GB" dirty="0">
                  <a:solidFill>
                    <a:schemeClr val="tx1"/>
                  </a:solidFill>
                  <a:cs typeface="Calibri"/>
                </a:endParaRPr>
              </a:p>
            </p:txBody>
          </p:sp>
          <p:sp>
            <p:nvSpPr>
              <p:cNvPr id="7" name="Rectangle: Rounded Corners 6">
                <a:extLst>
                  <a:ext uri="{FF2B5EF4-FFF2-40B4-BE49-F238E27FC236}">
                    <a16:creationId xmlns:a16="http://schemas.microsoft.com/office/drawing/2014/main" id="{BCEBD6A1-64A9-420A-B915-8B39142ED26B}"/>
                  </a:ext>
                </a:extLst>
              </p:cNvPr>
              <p:cNvSpPr/>
              <p:nvPr/>
            </p:nvSpPr>
            <p:spPr>
              <a:xfrm>
                <a:off x="6515530" y="672955"/>
                <a:ext cx="2316823" cy="431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cs typeface="Calibri"/>
                  </a:rPr>
                  <a:t>KS4</a:t>
                </a:r>
              </a:p>
            </p:txBody>
          </p:sp>
          <p:sp>
            <p:nvSpPr>
              <p:cNvPr id="8" name="Rectangle: Rounded Corners 7">
                <a:extLst>
                  <a:ext uri="{FF2B5EF4-FFF2-40B4-BE49-F238E27FC236}">
                    <a16:creationId xmlns:a16="http://schemas.microsoft.com/office/drawing/2014/main" id="{1F848A17-5292-4F1A-B51D-6A2EF23AB5DE}"/>
                  </a:ext>
                </a:extLst>
              </p:cNvPr>
              <p:cNvSpPr/>
              <p:nvPr/>
            </p:nvSpPr>
            <p:spPr>
              <a:xfrm>
                <a:off x="8989891" y="672955"/>
                <a:ext cx="2316823" cy="431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Sixth Form</a:t>
                </a:r>
              </a:p>
            </p:txBody>
          </p:sp>
          <p:sp>
            <p:nvSpPr>
              <p:cNvPr id="9" name="Rectangle: Rounded Corners 8">
                <a:extLst>
                  <a:ext uri="{FF2B5EF4-FFF2-40B4-BE49-F238E27FC236}">
                    <a16:creationId xmlns:a16="http://schemas.microsoft.com/office/drawing/2014/main" id="{F6BE0951-FD7E-41C6-A470-90D10B99B6FF}"/>
                  </a:ext>
                </a:extLst>
              </p:cNvPr>
              <p:cNvSpPr/>
              <p:nvPr/>
            </p:nvSpPr>
            <p:spPr>
              <a:xfrm>
                <a:off x="205484" y="1356189"/>
                <a:ext cx="1273996" cy="159249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rPr>
                  <a:t>Formal</a:t>
                </a:r>
                <a:endParaRPr lang="en-GB" b="1" dirty="0">
                  <a:solidFill>
                    <a:schemeClr val="tx1"/>
                  </a:solidFill>
                  <a:cs typeface="Calibri"/>
                </a:endParaRPr>
              </a:p>
            </p:txBody>
          </p:sp>
          <p:sp>
            <p:nvSpPr>
              <p:cNvPr id="12" name="Rectangle: Rounded Corners 11">
                <a:extLst>
                  <a:ext uri="{FF2B5EF4-FFF2-40B4-BE49-F238E27FC236}">
                    <a16:creationId xmlns:a16="http://schemas.microsoft.com/office/drawing/2014/main" id="{6D875FD1-F66D-480E-A149-398176DA7985}"/>
                  </a:ext>
                </a:extLst>
              </p:cNvPr>
              <p:cNvSpPr/>
              <p:nvPr/>
            </p:nvSpPr>
            <p:spPr>
              <a:xfrm>
                <a:off x="1566805" y="1352766"/>
                <a:ext cx="2316823" cy="159249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dirty="0">
                    <a:solidFill>
                      <a:schemeClr val="tx1"/>
                    </a:solidFill>
                  </a:rPr>
                  <a:t>English, Maths, Science, PSHE/RE, PE, Computing, RE, DT, Music, Humanities (History, Geography), Art and Design, Enrichment, </a:t>
                </a:r>
                <a:r>
                  <a:rPr lang="en-GB" sz="1100" dirty="0">
                    <a:solidFill>
                      <a:schemeClr val="tx1"/>
                    </a:solidFill>
                    <a:ea typeface="+mn-lt"/>
                    <a:cs typeface="+mn-lt"/>
                  </a:rPr>
                  <a:t>Phonics/Reading</a:t>
                </a:r>
                <a:endParaRPr lang="en-US" dirty="0">
                  <a:solidFill>
                    <a:schemeClr val="tx1"/>
                  </a:solidFill>
                  <a:ea typeface="+mn-lt"/>
                  <a:cs typeface="+mn-lt"/>
                </a:endParaRPr>
              </a:p>
            </p:txBody>
          </p:sp>
          <p:sp>
            <p:nvSpPr>
              <p:cNvPr id="13" name="Rectangle: Rounded Corners 12">
                <a:extLst>
                  <a:ext uri="{FF2B5EF4-FFF2-40B4-BE49-F238E27FC236}">
                    <a16:creationId xmlns:a16="http://schemas.microsoft.com/office/drawing/2014/main" id="{A6934BA2-95C7-408D-AF35-FC5A639A54C9}"/>
                  </a:ext>
                </a:extLst>
              </p:cNvPr>
              <p:cNvSpPr/>
              <p:nvPr/>
            </p:nvSpPr>
            <p:spPr>
              <a:xfrm>
                <a:off x="4041167" y="1352766"/>
                <a:ext cx="2316823" cy="159249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1"/>
                    </a:solidFill>
                  </a:rPr>
                  <a:t>English, Maths, Science, PSHE/RE, PE, Computing, RE, DT, Music, Humanities (History, Geography), Art and Design, Enrichment, </a:t>
                </a:r>
                <a:r>
                  <a:rPr lang="en-GB" sz="1100">
                    <a:solidFill>
                      <a:schemeClr val="tx1"/>
                    </a:solidFill>
                    <a:ea typeface="+mn-lt"/>
                    <a:cs typeface="+mn-lt"/>
                  </a:rPr>
                  <a:t>Phonics/Reading</a:t>
                </a:r>
                <a:endParaRPr lang="en-GB" sz="1100">
                  <a:solidFill>
                    <a:schemeClr val="tx1"/>
                  </a:solidFill>
                </a:endParaRPr>
              </a:p>
            </p:txBody>
          </p:sp>
          <p:sp>
            <p:nvSpPr>
              <p:cNvPr id="14" name="Rectangle: Rounded Corners 13">
                <a:extLst>
                  <a:ext uri="{FF2B5EF4-FFF2-40B4-BE49-F238E27FC236}">
                    <a16:creationId xmlns:a16="http://schemas.microsoft.com/office/drawing/2014/main" id="{1F547EE8-CA0A-4C63-822F-EF580E2CBC92}"/>
                  </a:ext>
                </a:extLst>
              </p:cNvPr>
              <p:cNvSpPr/>
              <p:nvPr/>
            </p:nvSpPr>
            <p:spPr>
              <a:xfrm>
                <a:off x="1566806" y="4743238"/>
                <a:ext cx="2316823" cy="15924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dirty="0">
                    <a:solidFill>
                      <a:schemeClr val="tx1"/>
                    </a:solidFill>
                  </a:rPr>
                  <a:t>Communication, Literacy, Maths, Understanding the World, Physical Wellbeing, Music and Movement, Creative Arts, Outdoor-School/ Enrichment, PSED, Phonics</a:t>
                </a:r>
                <a:r>
                  <a:rPr lang="en-GB" sz="1100" dirty="0">
                    <a:solidFill>
                      <a:schemeClr val="tx1"/>
                    </a:solidFill>
                    <a:ea typeface="+mn-lt"/>
                    <a:cs typeface="+mn-lt"/>
                  </a:rPr>
                  <a:t>/Reading</a:t>
                </a:r>
                <a:endParaRPr lang="en-GB" sz="1100" dirty="0">
                  <a:solidFill>
                    <a:schemeClr val="tx1"/>
                  </a:solidFill>
                </a:endParaRPr>
              </a:p>
            </p:txBody>
          </p:sp>
          <p:sp>
            <p:nvSpPr>
              <p:cNvPr id="15" name="Rectangle: Rounded Corners 14">
                <a:extLst>
                  <a:ext uri="{FF2B5EF4-FFF2-40B4-BE49-F238E27FC236}">
                    <a16:creationId xmlns:a16="http://schemas.microsoft.com/office/drawing/2014/main" id="{DFE9FA49-CE27-423D-8E7D-E3E33FBC1AC6}"/>
                  </a:ext>
                </a:extLst>
              </p:cNvPr>
              <p:cNvSpPr/>
              <p:nvPr/>
            </p:nvSpPr>
            <p:spPr>
              <a:xfrm>
                <a:off x="1566805" y="3049714"/>
                <a:ext cx="2316823" cy="159249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dirty="0">
                    <a:solidFill>
                      <a:schemeClr val="tx1"/>
                    </a:solidFill>
                  </a:rPr>
                  <a:t>English, Maths, Scientific Technologies, PSHE/RE, PE, Creative  Arts, Music and Movement, Understanding the World,  Enrichment, </a:t>
                </a:r>
                <a:r>
                  <a:rPr lang="en-GB" sz="1100" dirty="0">
                    <a:solidFill>
                      <a:schemeClr val="tx1"/>
                    </a:solidFill>
                    <a:ea typeface="+mn-lt"/>
                    <a:cs typeface="+mn-lt"/>
                  </a:rPr>
                  <a:t>Phonics/Reading</a:t>
                </a:r>
                <a:endParaRPr lang="en-GB" sz="1100" dirty="0">
                  <a:solidFill>
                    <a:schemeClr val="tx1"/>
                  </a:solidFill>
                </a:endParaRPr>
              </a:p>
            </p:txBody>
          </p:sp>
          <p:sp>
            <p:nvSpPr>
              <p:cNvPr id="18" name="Rectangle: Rounded Corners 17">
                <a:extLst>
                  <a:ext uri="{FF2B5EF4-FFF2-40B4-BE49-F238E27FC236}">
                    <a16:creationId xmlns:a16="http://schemas.microsoft.com/office/drawing/2014/main" id="{BAA2F191-CAB9-488D-B201-E66F5CC73BF6}"/>
                  </a:ext>
                </a:extLst>
              </p:cNvPr>
              <p:cNvSpPr/>
              <p:nvPr/>
            </p:nvSpPr>
            <p:spPr>
              <a:xfrm>
                <a:off x="4041168" y="3049714"/>
                <a:ext cx="2316823" cy="159249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dirty="0">
                    <a:solidFill>
                      <a:schemeClr val="tx1"/>
                    </a:solidFill>
                  </a:rPr>
                  <a:t>English, Maths, Independence</a:t>
                </a:r>
                <a:r>
                  <a:rPr lang="en-GB" sz="1100" dirty="0">
                    <a:solidFill>
                      <a:schemeClr val="tx1"/>
                    </a:solidFill>
                    <a:ea typeface="+mn-lt"/>
                    <a:cs typeface="+mn-lt"/>
                  </a:rPr>
                  <a:t>/Life Skills</a:t>
                </a:r>
                <a:r>
                  <a:rPr lang="en-GB" sz="1100" dirty="0">
                    <a:solidFill>
                      <a:schemeClr val="tx1"/>
                    </a:solidFill>
                  </a:rPr>
                  <a:t>, Science, PSHE/RSE, PE, Computing, RE, DT, Music, Humanities (History, Geography), Art and Design, Enrichment, </a:t>
                </a:r>
                <a:r>
                  <a:rPr lang="en-GB" sz="1100" dirty="0">
                    <a:solidFill>
                      <a:schemeClr val="tx1"/>
                    </a:solidFill>
                    <a:ea typeface="+mn-lt"/>
                    <a:cs typeface="+mn-lt"/>
                  </a:rPr>
                  <a:t>Phonics/Reading</a:t>
                </a:r>
                <a:endParaRPr lang="en-US" dirty="0">
                  <a:solidFill>
                    <a:schemeClr val="tx1"/>
                  </a:solidFill>
                  <a:ea typeface="+mn-lt"/>
                  <a:cs typeface="+mn-lt"/>
                </a:endParaRPr>
              </a:p>
            </p:txBody>
          </p:sp>
          <p:sp>
            <p:nvSpPr>
              <p:cNvPr id="19" name="Rectangle: Rounded Corners 18">
                <a:extLst>
                  <a:ext uri="{FF2B5EF4-FFF2-40B4-BE49-F238E27FC236}">
                    <a16:creationId xmlns:a16="http://schemas.microsoft.com/office/drawing/2014/main" id="{17086ED1-9D38-4ADB-96FC-4F745A4696F9}"/>
                  </a:ext>
                </a:extLst>
              </p:cNvPr>
              <p:cNvSpPr/>
              <p:nvPr/>
            </p:nvSpPr>
            <p:spPr>
              <a:xfrm>
                <a:off x="6515528" y="1352767"/>
                <a:ext cx="2316823" cy="159249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1"/>
                    </a:solidFill>
                  </a:rPr>
                  <a:t>English, Maths, Science, PSHE/RSE, PE, ICT, Options, Enrichment</a:t>
                </a:r>
                <a:r>
                  <a:rPr lang="en-GB" sz="1100">
                    <a:solidFill>
                      <a:schemeClr val="tx1"/>
                    </a:solidFill>
                    <a:ea typeface="+mn-lt"/>
                    <a:cs typeface="+mn-lt"/>
                  </a:rPr>
                  <a:t>, Phonics/Reading</a:t>
                </a:r>
                <a:endParaRPr lang="en-US">
                  <a:solidFill>
                    <a:schemeClr val="tx1"/>
                  </a:solidFill>
                  <a:ea typeface="+mn-lt"/>
                  <a:cs typeface="+mn-lt"/>
                </a:endParaRPr>
              </a:p>
            </p:txBody>
          </p:sp>
          <p:sp>
            <p:nvSpPr>
              <p:cNvPr id="20" name="Rectangle: Rounded Corners 19">
                <a:extLst>
                  <a:ext uri="{FF2B5EF4-FFF2-40B4-BE49-F238E27FC236}">
                    <a16:creationId xmlns:a16="http://schemas.microsoft.com/office/drawing/2014/main" id="{66B6B901-CAFD-40B8-A2F1-3C6CC82F2F15}"/>
                  </a:ext>
                </a:extLst>
              </p:cNvPr>
              <p:cNvSpPr/>
              <p:nvPr/>
            </p:nvSpPr>
            <p:spPr>
              <a:xfrm>
                <a:off x="6515527" y="3049713"/>
                <a:ext cx="2316823" cy="159248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1"/>
                    </a:solidFill>
                  </a:rPr>
                  <a:t>English, Maths, Science, PSHE/RSE, PE, ICT, Options, </a:t>
                </a:r>
                <a:r>
                  <a:rPr lang="en-GB" sz="1100">
                    <a:solidFill>
                      <a:schemeClr val="tx1"/>
                    </a:solidFill>
                    <a:ea typeface="+mn-lt"/>
                    <a:cs typeface="+mn-lt"/>
                  </a:rPr>
                  <a:t>Enrichment, Phonics/Reading</a:t>
                </a:r>
                <a:endParaRPr lang="en-GB" sz="1100">
                  <a:solidFill>
                    <a:schemeClr val="tx1"/>
                  </a:solidFill>
                </a:endParaRPr>
              </a:p>
            </p:txBody>
          </p:sp>
          <p:sp>
            <p:nvSpPr>
              <p:cNvPr id="21" name="Rectangle: Rounded Corners 20">
                <a:extLst>
                  <a:ext uri="{FF2B5EF4-FFF2-40B4-BE49-F238E27FC236}">
                    <a16:creationId xmlns:a16="http://schemas.microsoft.com/office/drawing/2014/main" id="{23C39261-A85F-4334-A83D-CC4D2FA4F5E1}"/>
                  </a:ext>
                </a:extLst>
              </p:cNvPr>
              <p:cNvSpPr/>
              <p:nvPr/>
            </p:nvSpPr>
            <p:spPr>
              <a:xfrm>
                <a:off x="6515526" y="4743237"/>
                <a:ext cx="2316823" cy="1592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dirty="0">
                    <a:solidFill>
                      <a:schemeClr val="tx1"/>
                    </a:solidFill>
                  </a:rPr>
                  <a:t>English, Maths, Science, PSHE/RSE, PE, Independence/Life Skills, ICT, Options, </a:t>
                </a:r>
                <a:r>
                  <a:rPr lang="en-GB" sz="1100" dirty="0">
                    <a:solidFill>
                      <a:schemeClr val="tx1"/>
                    </a:solidFill>
                    <a:ea typeface="+mn-lt"/>
                    <a:cs typeface="+mn-lt"/>
                  </a:rPr>
                  <a:t>Phonics/Reading, Enrichment</a:t>
                </a:r>
                <a:endParaRPr lang="en-GB" sz="1100" dirty="0">
                  <a:solidFill>
                    <a:schemeClr val="tx1"/>
                  </a:solidFill>
                </a:endParaRPr>
              </a:p>
            </p:txBody>
          </p:sp>
          <p:sp>
            <p:nvSpPr>
              <p:cNvPr id="22" name="Rectangle: Rounded Corners 21">
                <a:extLst>
                  <a:ext uri="{FF2B5EF4-FFF2-40B4-BE49-F238E27FC236}">
                    <a16:creationId xmlns:a16="http://schemas.microsoft.com/office/drawing/2014/main" id="{7C5AB83D-78BC-408D-B114-B95B444B1278}"/>
                  </a:ext>
                </a:extLst>
              </p:cNvPr>
              <p:cNvSpPr/>
              <p:nvPr/>
            </p:nvSpPr>
            <p:spPr>
              <a:xfrm>
                <a:off x="205484" y="3049713"/>
                <a:ext cx="1273996" cy="159249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rPr>
                  <a:t>Bridge</a:t>
                </a:r>
                <a:endParaRPr lang="en-US" b="1" dirty="0">
                  <a:solidFill>
                    <a:schemeClr val="tx1"/>
                  </a:solidFill>
                </a:endParaRPr>
              </a:p>
            </p:txBody>
          </p:sp>
          <p:sp>
            <p:nvSpPr>
              <p:cNvPr id="23" name="Rectangle: Rounded Corners 22">
                <a:extLst>
                  <a:ext uri="{FF2B5EF4-FFF2-40B4-BE49-F238E27FC236}">
                    <a16:creationId xmlns:a16="http://schemas.microsoft.com/office/drawing/2014/main" id="{D7FBB654-CA19-4592-9FFB-DF8C179D988B}"/>
                  </a:ext>
                </a:extLst>
              </p:cNvPr>
              <p:cNvSpPr/>
              <p:nvPr/>
            </p:nvSpPr>
            <p:spPr>
              <a:xfrm>
                <a:off x="205484" y="4743237"/>
                <a:ext cx="1273996" cy="15924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rPr>
                  <a:t>Semi-Formal</a:t>
                </a:r>
                <a:endParaRPr lang="en-GB" b="1" dirty="0">
                  <a:solidFill>
                    <a:schemeClr val="tx1"/>
                  </a:solidFill>
                  <a:cs typeface="Calibri"/>
                </a:endParaRPr>
              </a:p>
            </p:txBody>
          </p:sp>
          <p:sp>
            <p:nvSpPr>
              <p:cNvPr id="24" name="Rectangle: Rounded Corners 23">
                <a:extLst>
                  <a:ext uri="{FF2B5EF4-FFF2-40B4-BE49-F238E27FC236}">
                    <a16:creationId xmlns:a16="http://schemas.microsoft.com/office/drawing/2014/main" id="{3281DEE5-0301-43A7-8D0F-D57C098F8632}"/>
                  </a:ext>
                </a:extLst>
              </p:cNvPr>
              <p:cNvSpPr/>
              <p:nvPr/>
            </p:nvSpPr>
            <p:spPr>
              <a:xfrm>
                <a:off x="8989891" y="4743237"/>
                <a:ext cx="2316823" cy="15924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dirty="0">
                    <a:solidFill>
                      <a:schemeClr val="tx1"/>
                    </a:solidFill>
                    <a:cs typeface="Calibri"/>
                  </a:rPr>
                  <a:t>Life Skills: English, Maths, Life Skills.</a:t>
                </a:r>
              </a:p>
              <a:p>
                <a:pPr algn="ctr"/>
                <a:r>
                  <a:rPr lang="en-GB" sz="1100" dirty="0">
                    <a:solidFill>
                      <a:schemeClr val="tx1"/>
                    </a:solidFill>
                    <a:cs typeface="Calibri"/>
                  </a:rPr>
                  <a:t>PSHE/RSE, PE. Enrichment, Vocational Options, Phonics/Reading</a:t>
                </a:r>
              </a:p>
            </p:txBody>
          </p:sp>
          <p:sp>
            <p:nvSpPr>
              <p:cNvPr id="25" name="Rectangle: Rounded Corners 24">
                <a:extLst>
                  <a:ext uri="{FF2B5EF4-FFF2-40B4-BE49-F238E27FC236}">
                    <a16:creationId xmlns:a16="http://schemas.microsoft.com/office/drawing/2014/main" id="{E3E8A048-F464-4D6C-BC3F-AB71B9E887BE}"/>
                  </a:ext>
                </a:extLst>
              </p:cNvPr>
              <p:cNvSpPr/>
              <p:nvPr/>
            </p:nvSpPr>
            <p:spPr>
              <a:xfrm>
                <a:off x="8989885" y="3049712"/>
                <a:ext cx="2316823" cy="159248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1"/>
                    </a:solidFill>
                    <a:ea typeface="+mn-lt"/>
                    <a:cs typeface="+mn-lt"/>
                  </a:rPr>
                  <a:t>English, Maths, ICT, PSHE/RSE, Careers and Employability, PE, Enrichment, Vocational Options, Phonics/Reading</a:t>
                </a:r>
                <a:endParaRPr lang="en-US">
                  <a:solidFill>
                    <a:schemeClr val="tx1"/>
                  </a:solidFill>
                </a:endParaRPr>
              </a:p>
            </p:txBody>
          </p:sp>
          <p:sp>
            <p:nvSpPr>
              <p:cNvPr id="26" name="Rectangle: Rounded Corners 25">
                <a:extLst>
                  <a:ext uri="{FF2B5EF4-FFF2-40B4-BE49-F238E27FC236}">
                    <a16:creationId xmlns:a16="http://schemas.microsoft.com/office/drawing/2014/main" id="{F49008EB-F6EA-4417-A2FC-7B8ACF979594}"/>
                  </a:ext>
                </a:extLst>
              </p:cNvPr>
              <p:cNvSpPr/>
              <p:nvPr/>
            </p:nvSpPr>
            <p:spPr>
              <a:xfrm>
                <a:off x="8989886" y="1352767"/>
                <a:ext cx="2316823" cy="159249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1"/>
                    </a:solidFill>
                    <a:cs typeface="Calibri"/>
                  </a:rPr>
                  <a:t>English, Maths, ICT, Citizenship, PSHE/RSE, Careers and Employability, PE, Enrichment, Vocational Options, Reading</a:t>
                </a:r>
                <a:endParaRPr lang="en-GB" sz="1100">
                  <a:solidFill>
                    <a:schemeClr val="tx1"/>
                  </a:solidFill>
                </a:endParaRPr>
              </a:p>
            </p:txBody>
          </p:sp>
        </p:grpSp>
        <p:sp>
          <p:nvSpPr>
            <p:cNvPr id="27" name="Rectangle: Rounded Corners 26">
              <a:extLst>
                <a:ext uri="{FF2B5EF4-FFF2-40B4-BE49-F238E27FC236}">
                  <a16:creationId xmlns:a16="http://schemas.microsoft.com/office/drawing/2014/main" id="{4D35A39C-16B4-42F6-B5A2-5B86DFB0D683}"/>
                </a:ext>
              </a:extLst>
            </p:cNvPr>
            <p:cNvSpPr/>
            <p:nvPr/>
          </p:nvSpPr>
          <p:spPr>
            <a:xfrm>
              <a:off x="4130067" y="4755937"/>
              <a:ext cx="2316823" cy="15924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dirty="0">
                  <a:solidFill>
                    <a:schemeClr val="tx1"/>
                  </a:solidFill>
                </a:rPr>
                <a:t>Communication, Literacy, Maths, Understanding the World, Physical Wellbeing, Music and Movement, Creative Arts, Outdoor-School/ Enrichment, PSED, Phonics</a:t>
              </a:r>
              <a:r>
                <a:rPr lang="en-GB" sz="1100" dirty="0">
                  <a:solidFill>
                    <a:schemeClr val="tx1"/>
                  </a:solidFill>
                  <a:ea typeface="+mn-lt"/>
                  <a:cs typeface="+mn-lt"/>
                </a:rPr>
                <a:t>/Reading</a:t>
              </a:r>
              <a:endParaRPr lang="en-GB" sz="1100" dirty="0">
                <a:solidFill>
                  <a:schemeClr val="tx1"/>
                </a:solidFill>
              </a:endParaRPr>
            </a:p>
          </p:txBody>
        </p:sp>
      </p:grpSp>
    </p:spTree>
    <p:extLst>
      <p:ext uri="{BB962C8B-B14F-4D97-AF65-F5344CB8AC3E}">
        <p14:creationId xmlns:p14="http://schemas.microsoft.com/office/powerpoint/2010/main" val="622506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2A44-E434-53E4-BC54-F5D0E987B800}"/>
              </a:ext>
            </a:extLst>
          </p:cNvPr>
          <p:cNvSpPr>
            <a:spLocks noGrp="1"/>
          </p:cNvSpPr>
          <p:nvPr>
            <p:ph type="title"/>
          </p:nvPr>
        </p:nvSpPr>
        <p:spPr>
          <a:xfrm>
            <a:off x="381000" y="139551"/>
            <a:ext cx="4953000" cy="6108849"/>
          </a:xfrm>
        </p:spPr>
        <p:txBody>
          <a:bodyPr>
            <a:normAutofit/>
          </a:bodyPr>
          <a:lstStyle/>
          <a:p>
            <a:r>
              <a:rPr lang="en-GB" dirty="0">
                <a:latin typeface="Abadi" panose="020F0502020204030204" pitchFamily="34" charset="0"/>
              </a:rPr>
              <a:t>Pathways relate to destinations of our pupils. These are highlighted on Hallmoor’s career Education Programme.</a:t>
            </a:r>
            <a:br>
              <a:rPr lang="en-GB" dirty="0">
                <a:latin typeface="Abadi" panose="020F0502020204030204" pitchFamily="34" charset="0"/>
              </a:rPr>
            </a:br>
            <a:br>
              <a:rPr lang="en-GB" dirty="0">
                <a:latin typeface="Abadi" panose="020F0502020204030204" pitchFamily="34" charset="0"/>
              </a:rPr>
            </a:br>
            <a:r>
              <a:rPr lang="en-GB" dirty="0">
                <a:solidFill>
                  <a:srgbClr val="0070C0"/>
                </a:solidFill>
                <a:latin typeface="Abadi" panose="020F0502020204030204" pitchFamily="34" charset="0"/>
                <a:hlinkClick r:id="rId2">
                  <a:extLst>
                    <a:ext uri="{A12FA001-AC4F-418D-AE19-62706E023703}">
                      <ahyp:hlinkClr xmlns:ahyp="http://schemas.microsoft.com/office/drawing/2018/hyperlinkcolor" val="tx"/>
                    </a:ext>
                  </a:extLst>
                </a:hlinkClick>
              </a:rPr>
              <a:t>https://hallmoor.fet.ac/our-curriculum/careers-education/</a:t>
            </a:r>
            <a:r>
              <a:rPr lang="en-GB" dirty="0">
                <a:solidFill>
                  <a:srgbClr val="0070C0"/>
                </a:solidFill>
                <a:latin typeface="Abadi" panose="020F0502020204030204" pitchFamily="34" charset="0"/>
              </a:rPr>
              <a:t> </a:t>
            </a:r>
          </a:p>
        </p:txBody>
      </p:sp>
      <p:pic>
        <p:nvPicPr>
          <p:cNvPr id="5" name="Picture 4">
            <a:extLst>
              <a:ext uri="{FF2B5EF4-FFF2-40B4-BE49-F238E27FC236}">
                <a16:creationId xmlns:a16="http://schemas.microsoft.com/office/drawing/2014/main" id="{47C4669A-6C54-B235-85B1-AD945D46CF4F}"/>
              </a:ext>
            </a:extLst>
          </p:cNvPr>
          <p:cNvPicPr>
            <a:picLocks noChangeAspect="1"/>
          </p:cNvPicPr>
          <p:nvPr/>
        </p:nvPicPr>
        <p:blipFill>
          <a:blip r:embed="rId3"/>
          <a:stretch>
            <a:fillRect/>
          </a:stretch>
        </p:blipFill>
        <p:spPr>
          <a:xfrm>
            <a:off x="5523683" y="0"/>
            <a:ext cx="4840334" cy="6858000"/>
          </a:xfrm>
          <a:prstGeom prst="rect">
            <a:avLst/>
          </a:prstGeom>
        </p:spPr>
      </p:pic>
    </p:spTree>
    <p:extLst>
      <p:ext uri="{BB962C8B-B14F-4D97-AF65-F5344CB8AC3E}">
        <p14:creationId xmlns:p14="http://schemas.microsoft.com/office/powerpoint/2010/main" val="417416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A0A5AB2E-DA5A-A6A0-B7F4-A7F4390177BE}"/>
              </a:ext>
            </a:extLst>
          </p:cNvPr>
          <p:cNvGraphicFramePr>
            <a:graphicFrameLocks noGrp="1"/>
          </p:cNvGraphicFramePr>
          <p:nvPr>
            <p:extLst>
              <p:ext uri="{D42A27DB-BD31-4B8C-83A1-F6EECF244321}">
                <p14:modId xmlns:p14="http://schemas.microsoft.com/office/powerpoint/2010/main" val="1793600826"/>
              </p:ext>
            </p:extLst>
          </p:nvPr>
        </p:nvGraphicFramePr>
        <p:xfrm>
          <a:off x="436652" y="527570"/>
          <a:ext cx="11306710" cy="6151392"/>
        </p:xfrm>
        <a:graphic>
          <a:graphicData uri="http://schemas.openxmlformats.org/drawingml/2006/table">
            <a:tbl>
              <a:tblPr/>
              <a:tblGrid>
                <a:gridCol w="1031329">
                  <a:extLst>
                    <a:ext uri="{9D8B030D-6E8A-4147-A177-3AD203B41FA5}">
                      <a16:colId xmlns:a16="http://schemas.microsoft.com/office/drawing/2014/main" val="1895252978"/>
                    </a:ext>
                  </a:extLst>
                </a:gridCol>
                <a:gridCol w="2183988">
                  <a:extLst>
                    <a:ext uri="{9D8B030D-6E8A-4147-A177-3AD203B41FA5}">
                      <a16:colId xmlns:a16="http://schemas.microsoft.com/office/drawing/2014/main" val="3122580359"/>
                    </a:ext>
                  </a:extLst>
                </a:gridCol>
                <a:gridCol w="1948911">
                  <a:extLst>
                    <a:ext uri="{9D8B030D-6E8A-4147-A177-3AD203B41FA5}">
                      <a16:colId xmlns:a16="http://schemas.microsoft.com/office/drawing/2014/main" val="1689583491"/>
                    </a:ext>
                  </a:extLst>
                </a:gridCol>
                <a:gridCol w="1941329">
                  <a:extLst>
                    <a:ext uri="{9D8B030D-6E8A-4147-A177-3AD203B41FA5}">
                      <a16:colId xmlns:a16="http://schemas.microsoft.com/office/drawing/2014/main" val="1430081251"/>
                    </a:ext>
                  </a:extLst>
                </a:gridCol>
                <a:gridCol w="1941329">
                  <a:extLst>
                    <a:ext uri="{9D8B030D-6E8A-4147-A177-3AD203B41FA5}">
                      <a16:colId xmlns:a16="http://schemas.microsoft.com/office/drawing/2014/main" val="3823675263"/>
                    </a:ext>
                  </a:extLst>
                </a:gridCol>
                <a:gridCol w="2259824">
                  <a:extLst>
                    <a:ext uri="{9D8B030D-6E8A-4147-A177-3AD203B41FA5}">
                      <a16:colId xmlns:a16="http://schemas.microsoft.com/office/drawing/2014/main" val="167162873"/>
                    </a:ext>
                  </a:extLst>
                </a:gridCol>
              </a:tblGrid>
              <a:tr h="411592">
                <a:tc>
                  <a:txBody>
                    <a:bodyPr/>
                    <a:lstStyle/>
                    <a:p>
                      <a:pPr fontAlgn="ctr"/>
                      <a:endParaRPr lang="en-GB" sz="1400" dirty="0">
                        <a:effectLst/>
                      </a:endParaRPr>
                    </a:p>
                    <a:p>
                      <a:pPr algn="ctr" rtl="0" fontAlgn="base"/>
                      <a:r>
                        <a:rPr lang="en-GB" sz="1400" b="1" i="0" dirty="0">
                          <a:solidFill>
                            <a:srgbClr val="FFFFFF"/>
                          </a:solidFill>
                          <a:effectLst/>
                          <a:latin typeface="Calibri" panose="020F0502020204030204" pitchFamily="34" charset="0"/>
                        </a:rPr>
                        <a:t>Phase</a:t>
                      </a:r>
                      <a:r>
                        <a:rPr lang="en-GB" sz="1400" b="0" i="0" dirty="0">
                          <a:solidFill>
                            <a:srgbClr val="FFFFFF"/>
                          </a:solidFill>
                          <a:effectLst/>
                          <a:latin typeface="Calibri" panose="020F0502020204030204" pitchFamily="34" charset="0"/>
                        </a:rPr>
                        <a:t> </a:t>
                      </a:r>
                      <a:endParaRPr lang="en-GB" sz="1400" b="0" i="0" dirty="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2F5496"/>
                    </a:solidFill>
                  </a:tcPr>
                </a:tc>
                <a:tc>
                  <a:txBody>
                    <a:bodyPr/>
                    <a:lstStyle/>
                    <a:p>
                      <a:pPr algn="ctr" fontAlgn="ctr"/>
                      <a:endParaRPr lang="en-GB" sz="1400" dirty="0">
                        <a:effectLst/>
                      </a:endParaRPr>
                    </a:p>
                    <a:p>
                      <a:pPr algn="ctr" rtl="0" fontAlgn="base"/>
                      <a:r>
                        <a:rPr lang="en-GB" sz="1400" b="1" i="0" dirty="0">
                          <a:solidFill>
                            <a:srgbClr val="FFFFFF"/>
                          </a:solidFill>
                          <a:effectLst/>
                          <a:latin typeface="Calibri" panose="020F0502020204030204" pitchFamily="34" charset="0"/>
                        </a:rPr>
                        <a:t>Primary</a:t>
                      </a:r>
                      <a:r>
                        <a:rPr lang="en-GB" sz="1400" b="0" i="0" dirty="0">
                          <a:solidFill>
                            <a:srgbClr val="FFFFFF"/>
                          </a:solidFill>
                          <a:effectLst/>
                          <a:latin typeface="Calibri" panose="020F0502020204030204" pitchFamily="34" charset="0"/>
                        </a:rPr>
                        <a:t> </a:t>
                      </a:r>
                      <a:endParaRPr lang="en-GB" sz="1400" b="0" i="0" dirty="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2F5496"/>
                    </a:solidFill>
                  </a:tcPr>
                </a:tc>
                <a:tc>
                  <a:txBody>
                    <a:bodyPr/>
                    <a:lstStyle/>
                    <a:p>
                      <a:pPr algn="ctr" fontAlgn="ctr"/>
                      <a:endParaRPr lang="en-GB" sz="1400">
                        <a:effectLst/>
                      </a:endParaRPr>
                    </a:p>
                    <a:p>
                      <a:pPr algn="ctr" rtl="0" fontAlgn="base"/>
                      <a:r>
                        <a:rPr lang="en-GB" sz="1400" b="1" i="0">
                          <a:solidFill>
                            <a:srgbClr val="FFFFFF"/>
                          </a:solidFill>
                          <a:effectLst/>
                          <a:latin typeface="Calibri" panose="020F0502020204030204" pitchFamily="34" charset="0"/>
                        </a:rPr>
                        <a:t>Key Stage 3</a:t>
                      </a:r>
                      <a:r>
                        <a:rPr lang="en-GB" sz="1400" b="0" i="0">
                          <a:solidFill>
                            <a:srgbClr val="FFFFFF"/>
                          </a:solidFill>
                          <a:effectLst/>
                          <a:latin typeface="Calibri" panose="020F0502020204030204" pitchFamily="34" charset="0"/>
                        </a:rPr>
                        <a:t>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2F5496"/>
                    </a:solidFill>
                  </a:tcPr>
                </a:tc>
                <a:tc>
                  <a:txBody>
                    <a:bodyPr/>
                    <a:lstStyle/>
                    <a:p>
                      <a:pPr algn="ctr" fontAlgn="ctr"/>
                      <a:endParaRPr lang="en-GB" sz="1400">
                        <a:effectLst/>
                      </a:endParaRPr>
                    </a:p>
                    <a:p>
                      <a:pPr algn="ctr" rtl="0" fontAlgn="base"/>
                      <a:r>
                        <a:rPr lang="en-GB" sz="1400" b="1" i="0">
                          <a:solidFill>
                            <a:srgbClr val="FFFFFF"/>
                          </a:solidFill>
                          <a:effectLst/>
                          <a:latin typeface="Calibri" panose="020F0502020204030204" pitchFamily="34" charset="0"/>
                        </a:rPr>
                        <a:t>Key Stage 4</a:t>
                      </a:r>
                      <a:r>
                        <a:rPr lang="en-GB" sz="1400" b="0" i="0">
                          <a:solidFill>
                            <a:srgbClr val="FFFFFF"/>
                          </a:solidFill>
                          <a:effectLst/>
                          <a:latin typeface="Calibri" panose="020F0502020204030204" pitchFamily="34" charset="0"/>
                        </a:rPr>
                        <a:t>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2F5496"/>
                    </a:solidFill>
                  </a:tcPr>
                </a:tc>
                <a:tc>
                  <a:txBody>
                    <a:bodyPr/>
                    <a:lstStyle/>
                    <a:p>
                      <a:pPr algn="ctr" fontAlgn="ctr"/>
                      <a:endParaRPr lang="en-GB" sz="1400">
                        <a:effectLst/>
                      </a:endParaRPr>
                    </a:p>
                    <a:p>
                      <a:pPr algn="ctr" rtl="0" fontAlgn="base"/>
                      <a:r>
                        <a:rPr lang="en-GB" sz="1400" b="1" i="0">
                          <a:solidFill>
                            <a:srgbClr val="FFFFFF"/>
                          </a:solidFill>
                          <a:effectLst/>
                          <a:latin typeface="Calibri" panose="020F0502020204030204" pitchFamily="34" charset="0"/>
                        </a:rPr>
                        <a:t>6</a:t>
                      </a:r>
                      <a:r>
                        <a:rPr lang="en-GB" sz="1400" b="1" i="0" baseline="30000">
                          <a:solidFill>
                            <a:srgbClr val="FFFFFF"/>
                          </a:solidFill>
                          <a:effectLst/>
                          <a:latin typeface="Calibri" panose="020F0502020204030204" pitchFamily="34" charset="0"/>
                        </a:rPr>
                        <a:t>th</a:t>
                      </a:r>
                      <a:r>
                        <a:rPr lang="en-GB" sz="1400" b="1" i="0">
                          <a:solidFill>
                            <a:srgbClr val="FFFFFF"/>
                          </a:solidFill>
                          <a:effectLst/>
                          <a:latin typeface="Calibri" panose="020F0502020204030204" pitchFamily="34" charset="0"/>
                        </a:rPr>
                        <a:t> Form</a:t>
                      </a:r>
                      <a:r>
                        <a:rPr lang="en-GB" sz="1400" b="0" i="0">
                          <a:solidFill>
                            <a:srgbClr val="FFFFFF"/>
                          </a:solidFill>
                          <a:effectLst/>
                          <a:latin typeface="Calibri" panose="020F0502020204030204" pitchFamily="34" charset="0"/>
                        </a:rPr>
                        <a:t>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2F5496"/>
                    </a:solidFill>
                  </a:tcPr>
                </a:tc>
                <a:tc>
                  <a:txBody>
                    <a:bodyPr/>
                    <a:lstStyle/>
                    <a:p>
                      <a:pPr algn="ctr" fontAlgn="ctr"/>
                      <a:endParaRPr lang="en-GB" sz="1400">
                        <a:effectLst/>
                      </a:endParaRPr>
                    </a:p>
                    <a:p>
                      <a:pPr algn="ctr" rtl="0" fontAlgn="base"/>
                      <a:r>
                        <a:rPr lang="en-GB" sz="1400" b="1" i="0">
                          <a:solidFill>
                            <a:srgbClr val="FFFFFF"/>
                          </a:solidFill>
                          <a:effectLst/>
                          <a:latin typeface="Calibri" panose="020F0502020204030204" pitchFamily="34" charset="0"/>
                        </a:rPr>
                        <a:t>Adulthood</a:t>
                      </a:r>
                      <a:r>
                        <a:rPr lang="en-GB" sz="1400" b="0" i="0">
                          <a:solidFill>
                            <a:srgbClr val="FFFFFF"/>
                          </a:solidFill>
                          <a:effectLst/>
                          <a:latin typeface="Calibri" panose="020F0502020204030204" pitchFamily="34" charset="0"/>
                        </a:rPr>
                        <a:t>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2F5496"/>
                    </a:solidFill>
                  </a:tcPr>
                </a:tc>
                <a:extLst>
                  <a:ext uri="{0D108BD9-81ED-4DB2-BD59-A6C34878D82A}">
                    <a16:rowId xmlns:a16="http://schemas.microsoft.com/office/drawing/2014/main" val="3559722916"/>
                  </a:ext>
                </a:extLst>
              </a:tr>
              <a:tr h="607934">
                <a:tc>
                  <a:txBody>
                    <a:bodyPr/>
                    <a:lstStyle/>
                    <a:p>
                      <a:pPr fontAlgn="ctr"/>
                      <a:endParaRPr lang="en-GB" sz="1400" dirty="0">
                        <a:effectLst/>
                      </a:endParaRPr>
                    </a:p>
                    <a:p>
                      <a:pPr algn="ctr" rtl="0" fontAlgn="base"/>
                      <a:r>
                        <a:rPr lang="en-GB" sz="1400" b="1" i="0" dirty="0">
                          <a:effectLst/>
                          <a:latin typeface="Calibri" panose="020F0502020204030204" pitchFamily="34" charset="0"/>
                        </a:rPr>
                        <a:t>Curriculum Pathways</a:t>
                      </a:r>
                      <a:r>
                        <a:rPr lang="en-GB" sz="1400" b="0" i="0" dirty="0">
                          <a:effectLst/>
                          <a:latin typeface="Calibri" panose="020F0502020204030204" pitchFamily="34" charset="0"/>
                        </a:rPr>
                        <a:t> </a:t>
                      </a:r>
                      <a:endParaRPr lang="en-GB" sz="1400" b="0" i="0" dirty="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FFFF00"/>
                    </a:solidFill>
                  </a:tcPr>
                </a:tc>
                <a:tc>
                  <a:txBody>
                    <a:bodyPr/>
                    <a:lstStyle/>
                    <a:p>
                      <a:pPr fontAlgn="ctr"/>
                      <a:endParaRPr lang="en-GB" sz="1400">
                        <a:effectLst/>
                      </a:endParaRPr>
                    </a:p>
                    <a:p>
                      <a:pPr algn="ctr" rtl="0" fontAlgn="base"/>
                      <a:r>
                        <a:rPr lang="en-GB" sz="1400" b="1" i="0">
                          <a:effectLst/>
                          <a:latin typeface="Calibri" panose="020F0502020204030204" pitchFamily="34" charset="0"/>
                        </a:rPr>
                        <a:t>End of Key Stage 2</a:t>
                      </a:r>
                      <a:r>
                        <a:rPr lang="en-GB" sz="1400" b="0" i="0">
                          <a:effectLst/>
                          <a:latin typeface="Calibri" panose="020F0502020204030204" pitchFamily="34" charset="0"/>
                        </a:rPr>
                        <a:t>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B4C6E7"/>
                    </a:solidFill>
                  </a:tcPr>
                </a:tc>
                <a:tc>
                  <a:txBody>
                    <a:bodyPr/>
                    <a:lstStyle/>
                    <a:p>
                      <a:pPr fontAlgn="ctr"/>
                      <a:endParaRPr lang="en-GB" sz="1400">
                        <a:effectLst/>
                      </a:endParaRPr>
                    </a:p>
                    <a:p>
                      <a:pPr algn="ctr" rtl="0" fontAlgn="base"/>
                      <a:r>
                        <a:rPr lang="en-GB" sz="1400" b="1" i="0">
                          <a:effectLst/>
                          <a:latin typeface="Calibri" panose="020F0502020204030204" pitchFamily="34" charset="0"/>
                        </a:rPr>
                        <a:t>End of Key Stage 3</a:t>
                      </a:r>
                      <a:r>
                        <a:rPr lang="en-GB" sz="1400" b="0" i="0">
                          <a:effectLst/>
                          <a:latin typeface="Calibri" panose="020F0502020204030204" pitchFamily="34" charset="0"/>
                        </a:rPr>
                        <a:t>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B4C6E7"/>
                    </a:solidFill>
                  </a:tcPr>
                </a:tc>
                <a:tc>
                  <a:txBody>
                    <a:bodyPr/>
                    <a:lstStyle/>
                    <a:p>
                      <a:pPr fontAlgn="ctr"/>
                      <a:endParaRPr lang="en-GB" sz="1400">
                        <a:effectLst/>
                      </a:endParaRPr>
                    </a:p>
                    <a:p>
                      <a:pPr algn="ctr" rtl="0" fontAlgn="base"/>
                      <a:r>
                        <a:rPr lang="en-GB" sz="1400" b="1" i="0">
                          <a:effectLst/>
                          <a:latin typeface="Calibri" panose="020F0502020204030204" pitchFamily="34" charset="0"/>
                        </a:rPr>
                        <a:t>End of Key stage 4</a:t>
                      </a:r>
                      <a:r>
                        <a:rPr lang="en-GB" sz="1400" b="0" i="0">
                          <a:effectLst/>
                          <a:latin typeface="Calibri" panose="020F0502020204030204" pitchFamily="34" charset="0"/>
                        </a:rPr>
                        <a:t>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B4C6E7"/>
                    </a:solidFill>
                  </a:tcPr>
                </a:tc>
                <a:tc>
                  <a:txBody>
                    <a:bodyPr/>
                    <a:lstStyle/>
                    <a:p>
                      <a:pPr fontAlgn="ctr"/>
                      <a:endParaRPr lang="en-GB" sz="1400">
                        <a:effectLst/>
                      </a:endParaRPr>
                    </a:p>
                    <a:p>
                      <a:pPr algn="ctr" rtl="0" fontAlgn="base"/>
                      <a:r>
                        <a:rPr lang="en-GB" sz="1400" b="1" i="0">
                          <a:effectLst/>
                          <a:latin typeface="Calibri" panose="020F0502020204030204" pitchFamily="34" charset="0"/>
                        </a:rPr>
                        <a:t>End of Sixth Form</a:t>
                      </a:r>
                      <a:r>
                        <a:rPr lang="en-GB" sz="1400" b="0" i="0">
                          <a:effectLst/>
                          <a:latin typeface="Calibri" panose="020F0502020204030204" pitchFamily="34" charset="0"/>
                        </a:rPr>
                        <a:t>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B4C6E7"/>
                    </a:solidFill>
                  </a:tcPr>
                </a:tc>
                <a:tc>
                  <a:txBody>
                    <a:bodyPr/>
                    <a:lstStyle/>
                    <a:p>
                      <a:pPr fontAlgn="ctr"/>
                      <a:endParaRPr lang="en-GB" sz="1400">
                        <a:effectLst/>
                      </a:endParaRPr>
                    </a:p>
                    <a:p>
                      <a:pPr algn="ctr" rtl="0" fontAlgn="base"/>
                      <a:r>
                        <a:rPr lang="en-GB" sz="1400" b="1" i="0">
                          <a:effectLst/>
                          <a:latin typeface="Calibri" panose="020F0502020204030204" pitchFamily="34" charset="0"/>
                        </a:rPr>
                        <a:t>Destinations beyond 19</a:t>
                      </a:r>
                      <a:r>
                        <a:rPr lang="en-GB" sz="1400" b="0" i="0">
                          <a:effectLst/>
                          <a:latin typeface="Calibri" panose="020F0502020204030204" pitchFamily="34" charset="0"/>
                        </a:rPr>
                        <a:t>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B4C6E7"/>
                    </a:solidFill>
                  </a:tcPr>
                </a:tc>
                <a:extLst>
                  <a:ext uri="{0D108BD9-81ED-4DB2-BD59-A6C34878D82A}">
                    <a16:rowId xmlns:a16="http://schemas.microsoft.com/office/drawing/2014/main" val="3099389418"/>
                  </a:ext>
                </a:extLst>
              </a:tr>
              <a:tr h="1785984">
                <a:tc>
                  <a:txBody>
                    <a:bodyPr/>
                    <a:lstStyle/>
                    <a:p>
                      <a:pPr fontAlgn="ctr"/>
                      <a:endParaRPr lang="en-GB" sz="1400">
                        <a:effectLst/>
                      </a:endParaRPr>
                    </a:p>
                    <a:p>
                      <a:pPr algn="ctr" rtl="0" fontAlgn="base"/>
                      <a:r>
                        <a:rPr lang="en-GB" sz="1400" b="1" i="0">
                          <a:effectLst/>
                          <a:latin typeface="Calibri" panose="020F0502020204030204" pitchFamily="34" charset="0"/>
                        </a:rPr>
                        <a:t>Formal</a:t>
                      </a:r>
                      <a:r>
                        <a:rPr lang="en-GB" sz="1400" b="0" i="0">
                          <a:effectLst/>
                          <a:latin typeface="Calibri" panose="020F0502020204030204" pitchFamily="34" charset="0"/>
                        </a:rPr>
                        <a:t>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FFFF00"/>
                    </a:solidFill>
                  </a:tcPr>
                </a:tc>
                <a:tc>
                  <a:txBody>
                    <a:bodyPr/>
                    <a:lstStyle/>
                    <a:p>
                      <a:pPr fontAlgn="ctr"/>
                      <a:endParaRPr lang="en-GB" sz="1400" dirty="0">
                        <a:effectLst/>
                      </a:endParaRPr>
                    </a:p>
                    <a:p>
                      <a:pPr algn="ctr" rtl="0" fontAlgn="base"/>
                      <a:r>
                        <a:rPr lang="en-GB" sz="1400" b="0" i="0" dirty="0">
                          <a:effectLst/>
                          <a:latin typeface="Calibri" panose="020F0502020204030204" pitchFamily="34" charset="0"/>
                        </a:rPr>
                        <a:t>Pupils work on average between A2E Band 5-9.  </a:t>
                      </a:r>
                      <a:endParaRPr lang="en-GB" sz="1400" b="0" i="0" dirty="0">
                        <a:effectLst/>
                      </a:endParaRPr>
                    </a:p>
                    <a:p>
                      <a:pPr algn="ctr" rtl="0" fontAlgn="base"/>
                      <a:r>
                        <a:rPr lang="en-GB" sz="1400" b="0" i="0" dirty="0">
                          <a:effectLst/>
                          <a:latin typeface="Calibri" panose="020F0502020204030204" pitchFamily="34" charset="0"/>
                        </a:rPr>
                        <a:t>A minority may achieve A2E Band 10 or above. </a:t>
                      </a:r>
                      <a:endParaRPr lang="en-GB" sz="1400" b="0" i="0" dirty="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tc>
                  <a:txBody>
                    <a:bodyPr/>
                    <a:lstStyle/>
                    <a:p>
                      <a:pPr fontAlgn="ctr"/>
                      <a:endParaRPr lang="en-GB" sz="1400" dirty="0">
                        <a:effectLst/>
                      </a:endParaRPr>
                    </a:p>
                    <a:p>
                      <a:pPr algn="ctr" rtl="0" fontAlgn="base"/>
                      <a:r>
                        <a:rPr lang="en-GB" sz="1400" b="0" i="0" dirty="0">
                          <a:effectLst/>
                          <a:latin typeface="Calibri" panose="020F0502020204030204" pitchFamily="34" charset="0"/>
                        </a:rPr>
                        <a:t>Pupils work on average between A2E Band 7- Band 12. A minority may achieve A2E Band 13 or above. </a:t>
                      </a:r>
                      <a:endParaRPr lang="en-GB" sz="1400" b="0" i="0" dirty="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tc>
                  <a:txBody>
                    <a:bodyPr/>
                    <a:lstStyle/>
                    <a:p>
                      <a:pPr fontAlgn="ctr"/>
                      <a:endParaRPr lang="en-GB" sz="1400">
                        <a:effectLst/>
                      </a:endParaRPr>
                    </a:p>
                    <a:p>
                      <a:pPr algn="ctr" rtl="0" fontAlgn="base"/>
                      <a:r>
                        <a:rPr lang="en-GB" sz="1400" b="0" i="0">
                          <a:effectLst/>
                          <a:latin typeface="Calibri" panose="020F0502020204030204" pitchFamily="34" charset="0"/>
                        </a:rPr>
                        <a:t>Pupils work on average between Entry 2-3.  </a:t>
                      </a:r>
                      <a:endParaRPr lang="en-GB" sz="1400" b="0" i="0">
                        <a:effectLst/>
                      </a:endParaRPr>
                    </a:p>
                    <a:p>
                      <a:pPr algn="ctr" rtl="0" fontAlgn="base"/>
                      <a:r>
                        <a:rPr lang="en-GB" sz="1400" b="0" i="0">
                          <a:effectLst/>
                          <a:latin typeface="Calibri" panose="020F0502020204030204" pitchFamily="34" charset="0"/>
                        </a:rPr>
                        <a:t>A minority may achieve Level 1.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tc>
                  <a:txBody>
                    <a:bodyPr/>
                    <a:lstStyle/>
                    <a:p>
                      <a:pPr fontAlgn="ctr"/>
                      <a:endParaRPr lang="en-GB" sz="1400">
                        <a:effectLst/>
                      </a:endParaRPr>
                    </a:p>
                    <a:p>
                      <a:pPr algn="ctr" rtl="0" fontAlgn="base"/>
                      <a:r>
                        <a:rPr lang="en-GB" sz="1400" b="0" i="0">
                          <a:effectLst/>
                          <a:latin typeface="Calibri" panose="020F0502020204030204" pitchFamily="34" charset="0"/>
                        </a:rPr>
                        <a:t>Pupils work on average between Entry 3 and Level 1. A minority may achieve a Level 2.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tc>
                  <a:txBody>
                    <a:bodyPr/>
                    <a:lstStyle/>
                    <a:p>
                      <a:pPr fontAlgn="ctr"/>
                      <a:endParaRPr lang="en-GB" sz="1400">
                        <a:effectLst/>
                      </a:endParaRPr>
                    </a:p>
                    <a:p>
                      <a:pPr algn="ctr" rtl="0" fontAlgn="base"/>
                      <a:r>
                        <a:rPr lang="en-GB" sz="1400" b="0" i="0">
                          <a:effectLst/>
                          <a:latin typeface="Calibri" panose="020F0502020204030204" pitchFamily="34" charset="0"/>
                        </a:rPr>
                        <a:t>Independent Travel/ Vocational College courses/Independent placements Access to further education leading to Employability / Apprenticeships Vocational Education Level 1+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3783768"/>
                  </a:ext>
                </a:extLst>
              </a:tr>
              <a:tr h="1413993">
                <a:tc>
                  <a:txBody>
                    <a:bodyPr/>
                    <a:lstStyle/>
                    <a:p>
                      <a:pPr fontAlgn="ctr"/>
                      <a:endParaRPr lang="en-GB" sz="1400">
                        <a:effectLst/>
                      </a:endParaRPr>
                    </a:p>
                    <a:p>
                      <a:pPr algn="ctr" rtl="0" fontAlgn="base"/>
                      <a:r>
                        <a:rPr lang="en-GB" sz="1400" b="1" i="0">
                          <a:effectLst/>
                          <a:latin typeface="Calibri" panose="020F0502020204030204" pitchFamily="34" charset="0"/>
                        </a:rPr>
                        <a:t>Bridge</a:t>
                      </a:r>
                      <a:r>
                        <a:rPr lang="en-GB" sz="1400" b="0" i="0">
                          <a:effectLst/>
                          <a:latin typeface="Calibri" panose="020F0502020204030204" pitchFamily="34" charset="0"/>
                        </a:rPr>
                        <a:t>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FFFF00"/>
                    </a:solidFill>
                  </a:tcPr>
                </a:tc>
                <a:tc>
                  <a:txBody>
                    <a:bodyPr/>
                    <a:lstStyle/>
                    <a:p>
                      <a:pPr fontAlgn="ctr"/>
                      <a:endParaRPr lang="en-GB" sz="1400">
                        <a:effectLst/>
                      </a:endParaRPr>
                    </a:p>
                    <a:p>
                      <a:pPr algn="ctr" rtl="0" fontAlgn="base"/>
                      <a:r>
                        <a:rPr lang="en-GB" sz="1400" b="0" i="0">
                          <a:effectLst/>
                          <a:latin typeface="Calibri" panose="020F0502020204030204" pitchFamily="34" charset="0"/>
                        </a:rPr>
                        <a:t>Pupils work between A2E Band 4/SF10 - Band 6/SF11.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tc>
                  <a:txBody>
                    <a:bodyPr/>
                    <a:lstStyle/>
                    <a:p>
                      <a:pPr fontAlgn="ctr"/>
                      <a:endParaRPr lang="en-GB" sz="1400" dirty="0">
                        <a:effectLst/>
                      </a:endParaRPr>
                    </a:p>
                    <a:p>
                      <a:pPr algn="ctr" rtl="0" fontAlgn="base"/>
                      <a:r>
                        <a:rPr lang="en-GB" sz="1400" b="0" i="0" dirty="0">
                          <a:effectLst/>
                          <a:latin typeface="Calibri" panose="020F0502020204030204" pitchFamily="34" charset="0"/>
                        </a:rPr>
                        <a:t>Pupils work between A2E Band 5/SF11 - Band10/SF14. </a:t>
                      </a:r>
                      <a:endParaRPr lang="en-GB" sz="1400" b="0" i="0" dirty="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tc>
                  <a:txBody>
                    <a:bodyPr/>
                    <a:lstStyle/>
                    <a:p>
                      <a:pPr fontAlgn="ctr"/>
                      <a:endParaRPr lang="en-GB" sz="1400" dirty="0">
                        <a:effectLst/>
                      </a:endParaRPr>
                    </a:p>
                    <a:p>
                      <a:pPr algn="ctr" rtl="0" fontAlgn="base"/>
                      <a:r>
                        <a:rPr lang="en-GB" sz="1400" b="0" i="0" dirty="0">
                          <a:effectLst/>
                          <a:latin typeface="Calibri" panose="020F0502020204030204" pitchFamily="34" charset="0"/>
                        </a:rPr>
                        <a:t>Pupils work on average between Entry 1-2. </a:t>
                      </a:r>
                      <a:endParaRPr lang="en-GB" sz="1400" b="0" i="0" dirty="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tc>
                  <a:txBody>
                    <a:bodyPr/>
                    <a:lstStyle/>
                    <a:p>
                      <a:pPr fontAlgn="ctr"/>
                      <a:endParaRPr lang="en-GB" sz="1400">
                        <a:effectLst/>
                      </a:endParaRPr>
                    </a:p>
                    <a:p>
                      <a:pPr algn="ctr" rtl="0" fontAlgn="base"/>
                      <a:r>
                        <a:rPr lang="en-GB" sz="1400" b="0" i="0">
                          <a:effectLst/>
                          <a:latin typeface="Calibri" panose="020F0502020204030204" pitchFamily="34" charset="0"/>
                        </a:rPr>
                        <a:t>Pupils work on average between Entry 2-3.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tc>
                  <a:txBody>
                    <a:bodyPr/>
                    <a:lstStyle/>
                    <a:p>
                      <a:pPr fontAlgn="ctr"/>
                      <a:endParaRPr lang="en-GB" sz="1400">
                        <a:effectLst/>
                      </a:endParaRPr>
                    </a:p>
                    <a:p>
                      <a:pPr algn="ctr" rtl="0" fontAlgn="base"/>
                      <a:r>
                        <a:rPr lang="en-GB" sz="1400" b="0" i="0">
                          <a:effectLst/>
                          <a:latin typeface="Calibri" panose="020F0502020204030204" pitchFamily="34" charset="0"/>
                        </a:rPr>
                        <a:t>Independent-Supported Travel/ Access to college courses to further develop individual skills towards supported or independent employment.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2338992"/>
                  </a:ext>
                </a:extLst>
              </a:tr>
              <a:tr h="1588640">
                <a:tc>
                  <a:txBody>
                    <a:bodyPr/>
                    <a:lstStyle/>
                    <a:p>
                      <a:pPr fontAlgn="ctr"/>
                      <a:endParaRPr lang="en-GB" sz="1400">
                        <a:effectLst/>
                      </a:endParaRPr>
                    </a:p>
                    <a:p>
                      <a:pPr algn="ctr" rtl="0" fontAlgn="base"/>
                      <a:r>
                        <a:rPr lang="en-GB" sz="1400" b="1" i="0">
                          <a:effectLst/>
                          <a:latin typeface="Calibri" panose="020F0502020204030204" pitchFamily="34" charset="0"/>
                        </a:rPr>
                        <a:t>Semi-Formal</a:t>
                      </a:r>
                      <a:r>
                        <a:rPr lang="en-GB" sz="1400" b="0" i="0">
                          <a:effectLst/>
                          <a:latin typeface="Calibri" panose="020F0502020204030204" pitchFamily="34" charset="0"/>
                        </a:rPr>
                        <a:t>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FFFF00"/>
                    </a:solidFill>
                  </a:tcPr>
                </a:tc>
                <a:tc>
                  <a:txBody>
                    <a:bodyPr/>
                    <a:lstStyle/>
                    <a:p>
                      <a:pPr fontAlgn="ctr"/>
                      <a:endParaRPr lang="en-GB" sz="1400">
                        <a:effectLst/>
                      </a:endParaRPr>
                    </a:p>
                    <a:p>
                      <a:pPr algn="ctr" rtl="0" fontAlgn="base"/>
                      <a:r>
                        <a:rPr lang="en-GB" sz="1400" b="0" i="0">
                          <a:effectLst/>
                          <a:latin typeface="Calibri" panose="020F0502020204030204" pitchFamily="34" charset="0"/>
                        </a:rPr>
                        <a:t>Pupils work between PF4 – A2E Band 3/SF9.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tc>
                  <a:txBody>
                    <a:bodyPr/>
                    <a:lstStyle/>
                    <a:p>
                      <a:pPr fontAlgn="ctr"/>
                      <a:endParaRPr lang="en-GB" sz="1400">
                        <a:effectLst/>
                      </a:endParaRPr>
                    </a:p>
                    <a:p>
                      <a:pPr algn="ctr" rtl="0" fontAlgn="base"/>
                      <a:r>
                        <a:rPr lang="en-GB" sz="1400" b="0" i="0">
                          <a:effectLst/>
                          <a:latin typeface="Calibri" panose="020F0502020204030204" pitchFamily="34" charset="0"/>
                        </a:rPr>
                        <a:t>Pupils work between A2E Band 1/SF5 -Band 4/SF11 </a:t>
                      </a:r>
                      <a:endParaRPr lang="en-GB" sz="1400" b="0" i="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tc>
                  <a:txBody>
                    <a:bodyPr/>
                    <a:lstStyle/>
                    <a:p>
                      <a:pPr fontAlgn="ctr"/>
                      <a:endParaRPr lang="en-GB" sz="1400" dirty="0">
                        <a:effectLst/>
                      </a:endParaRPr>
                    </a:p>
                    <a:p>
                      <a:pPr algn="ctr" rtl="0" fontAlgn="base"/>
                      <a:r>
                        <a:rPr lang="en-GB" sz="1400" b="0" i="0" dirty="0">
                          <a:effectLst/>
                          <a:latin typeface="Calibri" panose="020F0502020204030204" pitchFamily="34" charset="0"/>
                        </a:rPr>
                        <a:t>Pupils work on average between Pre-Entry - Entry 1. </a:t>
                      </a:r>
                      <a:endParaRPr lang="en-GB" sz="1400" b="0" i="0" dirty="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tc>
                  <a:txBody>
                    <a:bodyPr/>
                    <a:lstStyle/>
                    <a:p>
                      <a:pPr fontAlgn="ctr"/>
                      <a:endParaRPr lang="en-GB" sz="1400" dirty="0">
                        <a:effectLst/>
                      </a:endParaRPr>
                    </a:p>
                    <a:p>
                      <a:pPr algn="ctr" rtl="0" fontAlgn="base"/>
                      <a:r>
                        <a:rPr lang="en-GB" sz="1400" b="0" i="0" dirty="0">
                          <a:effectLst/>
                          <a:latin typeface="Calibri" panose="020F0502020204030204" pitchFamily="34" charset="0"/>
                        </a:rPr>
                        <a:t>Pupils work on average between Pre-Entry - Entry 1. </a:t>
                      </a:r>
                      <a:endParaRPr lang="en-GB" sz="1400" b="0" i="0" dirty="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tc>
                  <a:txBody>
                    <a:bodyPr/>
                    <a:lstStyle/>
                    <a:p>
                      <a:pPr fontAlgn="ctr"/>
                      <a:endParaRPr lang="en-GB" sz="1400" dirty="0">
                        <a:effectLst/>
                      </a:endParaRPr>
                    </a:p>
                    <a:p>
                      <a:pPr algn="ctr" rtl="0" fontAlgn="base"/>
                      <a:r>
                        <a:rPr lang="en-GB" sz="1400" b="0" i="0" dirty="0">
                          <a:effectLst/>
                          <a:latin typeface="Calibri" panose="020F0502020204030204" pitchFamily="34" charset="0"/>
                        </a:rPr>
                        <a:t>Supported travel/ continue to use strategies or tools to further develop communication and sensory integration/ independent living college placement. </a:t>
                      </a:r>
                      <a:endParaRPr lang="en-GB" sz="1400" b="0" i="0" dirty="0">
                        <a:effectLst/>
                      </a:endParaRPr>
                    </a:p>
                  </a:txBody>
                  <a:tcPr marL="20549" marR="20549" marT="10274" marB="10274"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6659113"/>
                  </a:ext>
                </a:extLst>
              </a:tr>
            </a:tbl>
          </a:graphicData>
        </a:graphic>
      </p:graphicFrame>
      <p:sp>
        <p:nvSpPr>
          <p:cNvPr id="14" name="TextBox 13">
            <a:extLst>
              <a:ext uri="{FF2B5EF4-FFF2-40B4-BE49-F238E27FC236}">
                <a16:creationId xmlns:a16="http://schemas.microsoft.com/office/drawing/2014/main" id="{B43EF2C4-A051-B41F-13A9-8135ECED883D}"/>
              </a:ext>
            </a:extLst>
          </p:cNvPr>
          <p:cNvSpPr txBox="1"/>
          <p:nvPr/>
        </p:nvSpPr>
        <p:spPr>
          <a:xfrm>
            <a:off x="448638" y="158238"/>
            <a:ext cx="11306710" cy="369332"/>
          </a:xfrm>
          <a:prstGeom prst="rect">
            <a:avLst/>
          </a:prstGeom>
          <a:noFill/>
        </p:spPr>
        <p:txBody>
          <a:bodyPr wrap="square" rtlCol="0">
            <a:spAutoFit/>
          </a:bodyPr>
          <a:lstStyle/>
          <a:p>
            <a:r>
              <a:rPr lang="en-GB" sz="1800" b="1" dirty="0">
                <a:effectLst/>
                <a:latin typeface="Calibri" panose="020F0502020204030204" pitchFamily="34" charset="0"/>
                <a:ea typeface="Calibri" panose="020F0502020204030204" pitchFamily="34" charset="0"/>
                <a:cs typeface="Arial" panose="020B0604020202020204" pitchFamily="34" charset="0"/>
              </a:rPr>
              <a:t>Destination Assessment Outcomes that inform Selection of National Curriculum Content and Accreditation Suitability</a:t>
            </a:r>
            <a:endParaRPr lang="en-GB" dirty="0"/>
          </a:p>
        </p:txBody>
      </p:sp>
    </p:spTree>
    <p:extLst>
      <p:ext uri="{BB962C8B-B14F-4D97-AF65-F5344CB8AC3E}">
        <p14:creationId xmlns:p14="http://schemas.microsoft.com/office/powerpoint/2010/main" val="1714826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513563-6499-213C-A035-DB3CFACE79F6}"/>
              </a:ext>
            </a:extLst>
          </p:cNvPr>
          <p:cNvSpPr txBox="1"/>
          <p:nvPr/>
        </p:nvSpPr>
        <p:spPr>
          <a:xfrm>
            <a:off x="389347" y="313677"/>
            <a:ext cx="11413305" cy="461665"/>
          </a:xfrm>
          <a:prstGeom prst="rect">
            <a:avLst/>
          </a:prstGeom>
          <a:noFill/>
        </p:spPr>
        <p:txBody>
          <a:bodyPr wrap="square">
            <a:spAutoFit/>
          </a:bodyPr>
          <a:lstStyle/>
          <a:p>
            <a:pPr algn="ctr" rtl="0" fontAlgn="base"/>
            <a:r>
              <a:rPr lang="en-GB" sz="2400" b="1" i="0" dirty="0">
                <a:solidFill>
                  <a:srgbClr val="000000"/>
                </a:solidFill>
                <a:effectLst/>
                <a:latin typeface="Calibri" panose="020F0502020204030204" pitchFamily="34" charset="0"/>
              </a:rPr>
              <a:t>Curriculum Content Selection Overview For English and Mathematics</a:t>
            </a:r>
            <a:r>
              <a:rPr lang="en-GB" sz="24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p:txBody>
      </p:sp>
      <p:sp>
        <p:nvSpPr>
          <p:cNvPr id="12" name="Rectangle 3">
            <a:extLst>
              <a:ext uri="{FF2B5EF4-FFF2-40B4-BE49-F238E27FC236}">
                <a16:creationId xmlns:a16="http://schemas.microsoft.com/office/drawing/2014/main" id="{CA06D032-62ED-D84D-B80F-D31EB3A13705}"/>
              </a:ext>
            </a:extLst>
          </p:cNvPr>
          <p:cNvSpPr>
            <a:spLocks noChangeArrowheads="1"/>
          </p:cNvSpPr>
          <p:nvPr/>
        </p:nvSpPr>
        <p:spPr bwMode="auto">
          <a:xfrm>
            <a:off x="5316538" y="2254250"/>
            <a:ext cx="7120329"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Calibri" panose="020F0502020204030204" pitchFamily="34" charset="0"/>
              </a:rPr>
              <a:t>Primary School</a:t>
            </a:r>
            <a:r>
              <a:rPr kumimoji="0" lang="en-GB" alt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GB" altLang="en-US" sz="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21329F96-09DF-E0D6-3FC3-9297FC1DCC5D}"/>
              </a:ext>
            </a:extLst>
          </p:cNvPr>
          <p:cNvPicPr>
            <a:picLocks noChangeAspect="1"/>
          </p:cNvPicPr>
          <p:nvPr/>
        </p:nvPicPr>
        <p:blipFill>
          <a:blip r:embed="rId2"/>
          <a:stretch>
            <a:fillRect/>
          </a:stretch>
        </p:blipFill>
        <p:spPr>
          <a:xfrm>
            <a:off x="1147918" y="1514796"/>
            <a:ext cx="9896164" cy="5133736"/>
          </a:xfrm>
          <a:prstGeom prst="rect">
            <a:avLst/>
          </a:prstGeom>
        </p:spPr>
      </p:pic>
      <p:sp>
        <p:nvSpPr>
          <p:cNvPr id="15" name="TextBox 14">
            <a:extLst>
              <a:ext uri="{FF2B5EF4-FFF2-40B4-BE49-F238E27FC236}">
                <a16:creationId xmlns:a16="http://schemas.microsoft.com/office/drawing/2014/main" id="{3A6CCA9C-3AC6-2D4A-5C21-6BD5E27D3F4E}"/>
              </a:ext>
            </a:extLst>
          </p:cNvPr>
          <p:cNvSpPr txBox="1"/>
          <p:nvPr/>
        </p:nvSpPr>
        <p:spPr>
          <a:xfrm>
            <a:off x="1584628" y="960403"/>
            <a:ext cx="9022744" cy="369332"/>
          </a:xfrm>
          <a:prstGeom prst="rect">
            <a:avLst/>
          </a:prstGeom>
          <a:noFill/>
          <a:ln>
            <a:solidFill>
              <a:schemeClr val="accent3">
                <a:lumMod val="50000"/>
              </a:schemeClr>
            </a:solidFill>
          </a:ln>
        </p:spPr>
        <p:txBody>
          <a:bodyPr wrap="square" rtlCol="0">
            <a:spAutoFit/>
          </a:bodyPr>
          <a:lstStyle/>
          <a:p>
            <a:r>
              <a:rPr lang="en-GB" dirty="0"/>
              <a:t>This is the converted equivalent from Banding to Mainstream National Curriculum content.</a:t>
            </a:r>
          </a:p>
        </p:txBody>
      </p:sp>
    </p:spTree>
    <p:extLst>
      <p:ext uri="{BB962C8B-B14F-4D97-AF65-F5344CB8AC3E}">
        <p14:creationId xmlns:p14="http://schemas.microsoft.com/office/powerpoint/2010/main" val="152487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513563-6499-213C-A035-DB3CFACE79F6}"/>
              </a:ext>
            </a:extLst>
          </p:cNvPr>
          <p:cNvSpPr txBox="1"/>
          <p:nvPr/>
        </p:nvSpPr>
        <p:spPr>
          <a:xfrm>
            <a:off x="530402" y="332687"/>
            <a:ext cx="11413305" cy="461665"/>
          </a:xfrm>
          <a:prstGeom prst="rect">
            <a:avLst/>
          </a:prstGeom>
          <a:noFill/>
        </p:spPr>
        <p:txBody>
          <a:bodyPr wrap="square">
            <a:spAutoFit/>
          </a:bodyPr>
          <a:lstStyle/>
          <a:p>
            <a:pPr algn="ctr" rtl="0" fontAlgn="base"/>
            <a:r>
              <a:rPr lang="en-GB" sz="2400" b="1" i="0" dirty="0">
                <a:solidFill>
                  <a:srgbClr val="000000"/>
                </a:solidFill>
                <a:effectLst/>
                <a:latin typeface="Calibri" panose="020F0502020204030204" pitchFamily="34" charset="0"/>
              </a:rPr>
              <a:t>Curriculum Content Selection Overview For English and Mathematics</a:t>
            </a:r>
            <a:r>
              <a:rPr lang="en-GB" sz="24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p:txBody>
      </p:sp>
      <p:pic>
        <p:nvPicPr>
          <p:cNvPr id="6" name="Picture 5">
            <a:extLst>
              <a:ext uri="{FF2B5EF4-FFF2-40B4-BE49-F238E27FC236}">
                <a16:creationId xmlns:a16="http://schemas.microsoft.com/office/drawing/2014/main" id="{F4D2182D-2731-37C0-8E43-60714624025E}"/>
              </a:ext>
            </a:extLst>
          </p:cNvPr>
          <p:cNvPicPr>
            <a:picLocks noChangeAspect="1"/>
          </p:cNvPicPr>
          <p:nvPr/>
        </p:nvPicPr>
        <p:blipFill>
          <a:blip r:embed="rId2"/>
          <a:stretch>
            <a:fillRect/>
          </a:stretch>
        </p:blipFill>
        <p:spPr>
          <a:xfrm>
            <a:off x="530402" y="2052395"/>
            <a:ext cx="11242683" cy="3005379"/>
          </a:xfrm>
          <a:prstGeom prst="rect">
            <a:avLst/>
          </a:prstGeom>
        </p:spPr>
      </p:pic>
      <p:sp>
        <p:nvSpPr>
          <p:cNvPr id="2" name="TextBox 1">
            <a:extLst>
              <a:ext uri="{FF2B5EF4-FFF2-40B4-BE49-F238E27FC236}">
                <a16:creationId xmlns:a16="http://schemas.microsoft.com/office/drawing/2014/main" id="{3BD12F20-FB09-A389-D2D0-5CA70A3B13D4}"/>
              </a:ext>
            </a:extLst>
          </p:cNvPr>
          <p:cNvSpPr txBox="1"/>
          <p:nvPr/>
        </p:nvSpPr>
        <p:spPr>
          <a:xfrm>
            <a:off x="1584628" y="941353"/>
            <a:ext cx="9022744" cy="369332"/>
          </a:xfrm>
          <a:prstGeom prst="rect">
            <a:avLst/>
          </a:prstGeom>
          <a:noFill/>
          <a:ln>
            <a:solidFill>
              <a:schemeClr val="accent3">
                <a:lumMod val="50000"/>
              </a:schemeClr>
            </a:solidFill>
          </a:ln>
        </p:spPr>
        <p:txBody>
          <a:bodyPr wrap="square" rtlCol="0">
            <a:spAutoFit/>
          </a:bodyPr>
          <a:lstStyle/>
          <a:p>
            <a:r>
              <a:rPr lang="en-GB" dirty="0"/>
              <a:t>This is the converted equivalent from Banding to Mainstream National Curriculum content.</a:t>
            </a:r>
          </a:p>
        </p:txBody>
      </p:sp>
    </p:spTree>
    <p:extLst>
      <p:ext uri="{BB962C8B-B14F-4D97-AF65-F5344CB8AC3E}">
        <p14:creationId xmlns:p14="http://schemas.microsoft.com/office/powerpoint/2010/main" val="183786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513563-6499-213C-A035-DB3CFACE79F6}"/>
              </a:ext>
            </a:extLst>
          </p:cNvPr>
          <p:cNvSpPr txBox="1"/>
          <p:nvPr/>
        </p:nvSpPr>
        <p:spPr>
          <a:xfrm>
            <a:off x="530402" y="332687"/>
            <a:ext cx="11413305" cy="461665"/>
          </a:xfrm>
          <a:prstGeom prst="rect">
            <a:avLst/>
          </a:prstGeom>
          <a:noFill/>
        </p:spPr>
        <p:txBody>
          <a:bodyPr wrap="square">
            <a:spAutoFit/>
          </a:bodyPr>
          <a:lstStyle/>
          <a:p>
            <a:pPr algn="ctr" rtl="0" fontAlgn="base"/>
            <a:r>
              <a:rPr lang="en-GB" sz="2400" b="1" i="0" dirty="0">
                <a:solidFill>
                  <a:srgbClr val="000000"/>
                </a:solidFill>
                <a:effectLst/>
                <a:latin typeface="Calibri" panose="020F0502020204030204" pitchFamily="34" charset="0"/>
              </a:rPr>
              <a:t>Curriculum Content Selection Overview For English and Mathematics</a:t>
            </a:r>
            <a:r>
              <a:rPr lang="en-GB" sz="24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p:txBody>
      </p:sp>
      <p:pic>
        <p:nvPicPr>
          <p:cNvPr id="6" name="Picture 5">
            <a:extLst>
              <a:ext uri="{FF2B5EF4-FFF2-40B4-BE49-F238E27FC236}">
                <a16:creationId xmlns:a16="http://schemas.microsoft.com/office/drawing/2014/main" id="{323A7CD1-E904-5014-6AA0-F8A015691746}"/>
              </a:ext>
            </a:extLst>
          </p:cNvPr>
          <p:cNvPicPr>
            <a:picLocks noChangeAspect="1"/>
          </p:cNvPicPr>
          <p:nvPr/>
        </p:nvPicPr>
        <p:blipFill>
          <a:blip r:embed="rId2"/>
          <a:stretch>
            <a:fillRect/>
          </a:stretch>
        </p:blipFill>
        <p:spPr>
          <a:xfrm>
            <a:off x="530401" y="1671315"/>
            <a:ext cx="10980469" cy="3938910"/>
          </a:xfrm>
          <a:prstGeom prst="rect">
            <a:avLst/>
          </a:prstGeom>
        </p:spPr>
      </p:pic>
      <p:sp>
        <p:nvSpPr>
          <p:cNvPr id="2" name="TextBox 1">
            <a:extLst>
              <a:ext uri="{FF2B5EF4-FFF2-40B4-BE49-F238E27FC236}">
                <a16:creationId xmlns:a16="http://schemas.microsoft.com/office/drawing/2014/main" id="{8F64140D-0C6A-C92B-C7F8-7167613DC06B}"/>
              </a:ext>
            </a:extLst>
          </p:cNvPr>
          <p:cNvSpPr txBox="1"/>
          <p:nvPr/>
        </p:nvSpPr>
        <p:spPr>
          <a:xfrm>
            <a:off x="1584628" y="960403"/>
            <a:ext cx="9022744" cy="369332"/>
          </a:xfrm>
          <a:prstGeom prst="rect">
            <a:avLst/>
          </a:prstGeom>
          <a:noFill/>
          <a:ln>
            <a:solidFill>
              <a:schemeClr val="accent3">
                <a:lumMod val="50000"/>
              </a:schemeClr>
            </a:solidFill>
          </a:ln>
        </p:spPr>
        <p:txBody>
          <a:bodyPr wrap="square" rtlCol="0">
            <a:spAutoFit/>
          </a:bodyPr>
          <a:lstStyle/>
          <a:p>
            <a:r>
              <a:rPr lang="en-GB" dirty="0"/>
              <a:t>This is the converted equivalent from Banding to Mainstream National Curriculum content.</a:t>
            </a:r>
          </a:p>
        </p:txBody>
      </p:sp>
    </p:spTree>
    <p:extLst>
      <p:ext uri="{BB962C8B-B14F-4D97-AF65-F5344CB8AC3E}">
        <p14:creationId xmlns:p14="http://schemas.microsoft.com/office/powerpoint/2010/main" val="2744182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A702-6223-96DF-C25C-7314B848CB6D}"/>
              </a:ext>
            </a:extLst>
          </p:cNvPr>
          <p:cNvSpPr>
            <a:spLocks noGrp="1"/>
          </p:cNvSpPr>
          <p:nvPr>
            <p:ph type="title"/>
          </p:nvPr>
        </p:nvSpPr>
        <p:spPr>
          <a:xfrm>
            <a:off x="1590675" y="0"/>
            <a:ext cx="9486900" cy="1371600"/>
          </a:xfrm>
        </p:spPr>
        <p:txBody>
          <a:bodyPr/>
          <a:lstStyle/>
          <a:p>
            <a:r>
              <a:rPr lang="en-GB" dirty="0"/>
              <a:t>Our Curriculum is sequenced</a:t>
            </a:r>
          </a:p>
        </p:txBody>
      </p:sp>
      <p:sp>
        <p:nvSpPr>
          <p:cNvPr id="3" name="Content Placeholder 2">
            <a:extLst>
              <a:ext uri="{FF2B5EF4-FFF2-40B4-BE49-F238E27FC236}">
                <a16:creationId xmlns:a16="http://schemas.microsoft.com/office/drawing/2014/main" id="{C0C5D311-C807-DCFE-F93E-531A304A7405}"/>
              </a:ext>
            </a:extLst>
          </p:cNvPr>
          <p:cNvSpPr>
            <a:spLocks noGrp="1"/>
          </p:cNvSpPr>
          <p:nvPr>
            <p:ph idx="1"/>
          </p:nvPr>
        </p:nvSpPr>
        <p:spPr>
          <a:xfrm>
            <a:off x="523873" y="2263628"/>
            <a:ext cx="10334626" cy="4308622"/>
          </a:xfrm>
        </p:spPr>
        <p:txBody>
          <a:bodyPr>
            <a:normAutofit/>
          </a:bodyPr>
          <a:lstStyle/>
          <a:p>
            <a:r>
              <a:rPr lang="en-GB" sz="3200" dirty="0"/>
              <a:t>Through the use of the National Curriculum content across Phases and Pathways.</a:t>
            </a:r>
          </a:p>
          <a:p>
            <a:pPr marL="0" indent="0">
              <a:buNone/>
            </a:pPr>
            <a:endParaRPr lang="en-GB" sz="3200" dirty="0"/>
          </a:p>
          <a:p>
            <a:r>
              <a:rPr lang="en-GB" sz="3200" dirty="0"/>
              <a:t>Through the broad and balanced subjects studied that lead into the range of Core accreditations and options in Key Stage 4 and Sixth form.</a:t>
            </a:r>
          </a:p>
        </p:txBody>
      </p:sp>
    </p:spTree>
    <p:extLst>
      <p:ext uri="{BB962C8B-B14F-4D97-AF65-F5344CB8AC3E}">
        <p14:creationId xmlns:p14="http://schemas.microsoft.com/office/powerpoint/2010/main" val="198020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2BC6A67-689C-7B4B-828E-CACCF6D4AA37}"/>
              </a:ext>
            </a:extLst>
          </p:cNvPr>
          <p:cNvGraphicFramePr>
            <a:graphicFrameLocks noGrp="1"/>
          </p:cNvGraphicFramePr>
          <p:nvPr>
            <p:ph idx="1"/>
            <p:extLst>
              <p:ext uri="{D42A27DB-BD31-4B8C-83A1-F6EECF244321}">
                <p14:modId xmlns:p14="http://schemas.microsoft.com/office/powerpoint/2010/main" val="1384162669"/>
              </p:ext>
            </p:extLst>
          </p:nvPr>
        </p:nvGraphicFramePr>
        <p:xfrm>
          <a:off x="1057274" y="1343026"/>
          <a:ext cx="10077451" cy="5200650"/>
        </p:xfrm>
        <a:graphic>
          <a:graphicData uri="http://schemas.openxmlformats.org/drawingml/2006/table">
            <a:tbl>
              <a:tblPr firstRow="1" firstCol="1" bandRow="1">
                <a:tableStyleId>{5C22544A-7EE6-4342-B048-85BDC9FD1C3A}</a:tableStyleId>
              </a:tblPr>
              <a:tblGrid>
                <a:gridCol w="2015317">
                  <a:extLst>
                    <a:ext uri="{9D8B030D-6E8A-4147-A177-3AD203B41FA5}">
                      <a16:colId xmlns:a16="http://schemas.microsoft.com/office/drawing/2014/main" val="309817051"/>
                    </a:ext>
                  </a:extLst>
                </a:gridCol>
                <a:gridCol w="2015317">
                  <a:extLst>
                    <a:ext uri="{9D8B030D-6E8A-4147-A177-3AD203B41FA5}">
                      <a16:colId xmlns:a16="http://schemas.microsoft.com/office/drawing/2014/main" val="1789989728"/>
                    </a:ext>
                  </a:extLst>
                </a:gridCol>
                <a:gridCol w="2015317">
                  <a:extLst>
                    <a:ext uri="{9D8B030D-6E8A-4147-A177-3AD203B41FA5}">
                      <a16:colId xmlns:a16="http://schemas.microsoft.com/office/drawing/2014/main" val="4059845660"/>
                    </a:ext>
                  </a:extLst>
                </a:gridCol>
                <a:gridCol w="2015750">
                  <a:extLst>
                    <a:ext uri="{9D8B030D-6E8A-4147-A177-3AD203B41FA5}">
                      <a16:colId xmlns:a16="http://schemas.microsoft.com/office/drawing/2014/main" val="1106379554"/>
                    </a:ext>
                  </a:extLst>
                </a:gridCol>
                <a:gridCol w="2015750">
                  <a:extLst>
                    <a:ext uri="{9D8B030D-6E8A-4147-A177-3AD203B41FA5}">
                      <a16:colId xmlns:a16="http://schemas.microsoft.com/office/drawing/2014/main" val="378139533"/>
                    </a:ext>
                  </a:extLst>
                </a:gridCol>
              </a:tblGrid>
              <a:tr h="257190">
                <a:tc>
                  <a:txBody>
                    <a:bodyPr/>
                    <a:lstStyle/>
                    <a:p>
                      <a:pPr algn="ctr">
                        <a:lnSpc>
                          <a:spcPct val="107000"/>
                        </a:lnSpc>
                        <a:spcAft>
                          <a:spcPts val="800"/>
                        </a:spcAft>
                      </a:pPr>
                      <a:r>
                        <a:rPr lang="en-GB" sz="800">
                          <a:effectLst/>
                        </a:rPr>
                        <a:t>Subject Type</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tc>
                <a:tc>
                  <a:txBody>
                    <a:bodyPr/>
                    <a:lstStyle/>
                    <a:p>
                      <a:pPr algn="ctr">
                        <a:lnSpc>
                          <a:spcPct val="107000"/>
                        </a:lnSpc>
                        <a:spcAft>
                          <a:spcPts val="800"/>
                        </a:spcAft>
                      </a:pPr>
                      <a:r>
                        <a:rPr lang="en-GB" sz="800">
                          <a:effectLst/>
                        </a:rPr>
                        <a:t>Primary</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tc>
                <a:tc>
                  <a:txBody>
                    <a:bodyPr/>
                    <a:lstStyle/>
                    <a:p>
                      <a:pPr algn="ctr">
                        <a:lnSpc>
                          <a:spcPct val="107000"/>
                        </a:lnSpc>
                        <a:spcAft>
                          <a:spcPts val="800"/>
                        </a:spcAft>
                      </a:pPr>
                      <a:r>
                        <a:rPr lang="en-GB" sz="800">
                          <a:effectLst/>
                        </a:rPr>
                        <a:t>Key Stage 3</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tc>
                <a:tc>
                  <a:txBody>
                    <a:bodyPr/>
                    <a:lstStyle/>
                    <a:p>
                      <a:pPr algn="ctr">
                        <a:lnSpc>
                          <a:spcPct val="107000"/>
                        </a:lnSpc>
                        <a:spcAft>
                          <a:spcPts val="800"/>
                        </a:spcAft>
                      </a:pPr>
                      <a:r>
                        <a:rPr lang="en-GB" sz="800">
                          <a:effectLst/>
                        </a:rPr>
                        <a:t>Key Stage 4</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tc>
                <a:tc>
                  <a:txBody>
                    <a:bodyPr/>
                    <a:lstStyle/>
                    <a:p>
                      <a:pPr algn="ctr">
                        <a:lnSpc>
                          <a:spcPct val="107000"/>
                        </a:lnSpc>
                        <a:spcAft>
                          <a:spcPts val="800"/>
                        </a:spcAft>
                      </a:pPr>
                      <a:r>
                        <a:rPr lang="en-GB" sz="800">
                          <a:effectLst/>
                        </a:rPr>
                        <a:t>Sixth Form</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tc>
                <a:extLst>
                  <a:ext uri="{0D108BD9-81ED-4DB2-BD59-A6C34878D82A}">
                    <a16:rowId xmlns:a16="http://schemas.microsoft.com/office/drawing/2014/main" val="4250447677"/>
                  </a:ext>
                </a:extLst>
              </a:tr>
              <a:tr h="363613">
                <a:tc rowSpan="3">
                  <a:txBody>
                    <a:bodyPr/>
                    <a:lstStyle/>
                    <a:p>
                      <a:pPr algn="ctr">
                        <a:lnSpc>
                          <a:spcPct val="107000"/>
                        </a:lnSpc>
                        <a:spcAft>
                          <a:spcPts val="800"/>
                        </a:spcAft>
                      </a:pPr>
                      <a:r>
                        <a:rPr lang="en-GB" sz="900">
                          <a:effectLst/>
                        </a:rPr>
                        <a:t>Core</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English/Phonics/ Reading/ My Communication/ Early Sounds</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English/Phonics/ Reading/ My Communication/ Early Sounds</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English/ Phonics/ Reading/ Comprehension</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English/ Phonics/ Reading/ Comprehension</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extLst>
                  <a:ext uri="{0D108BD9-81ED-4DB2-BD59-A6C34878D82A}">
                    <a16:rowId xmlns:a16="http://schemas.microsoft.com/office/drawing/2014/main" val="1131373104"/>
                  </a:ext>
                </a:extLst>
              </a:tr>
              <a:tr h="368240">
                <a:tc vMerge="1">
                  <a:txBody>
                    <a:bodyPr/>
                    <a:lstStyle/>
                    <a:p>
                      <a:endParaRPr lang="en-GB"/>
                    </a:p>
                  </a:txBody>
                  <a:tcPr/>
                </a:tc>
                <a:tc>
                  <a:txBody>
                    <a:bodyPr/>
                    <a:lstStyle/>
                    <a:p>
                      <a:pPr algn="ctr">
                        <a:lnSpc>
                          <a:spcPct val="107000"/>
                        </a:lnSpc>
                        <a:spcAft>
                          <a:spcPts val="800"/>
                        </a:spcAft>
                      </a:pPr>
                      <a:r>
                        <a:rPr lang="en-GB" sz="800">
                          <a:effectLst/>
                        </a:rPr>
                        <a:t>Mathematics/ My Thinking and Problem Solving</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Mathematics / My Thinking and Problem Solving</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Mathematics</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Mathematics</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extLst>
                  <a:ext uri="{0D108BD9-81ED-4DB2-BD59-A6C34878D82A}">
                    <a16:rowId xmlns:a16="http://schemas.microsoft.com/office/drawing/2014/main" val="282837177"/>
                  </a:ext>
                </a:extLst>
              </a:tr>
              <a:tr h="323106">
                <a:tc vMerge="1">
                  <a:txBody>
                    <a:bodyPr/>
                    <a:lstStyle/>
                    <a:p>
                      <a:endParaRPr lang="en-GB"/>
                    </a:p>
                  </a:txBody>
                  <a:tcPr/>
                </a:tc>
                <a:tc>
                  <a:txBody>
                    <a:bodyPr/>
                    <a:lstStyle/>
                    <a:p>
                      <a:pPr algn="ctr">
                        <a:lnSpc>
                          <a:spcPct val="107000"/>
                        </a:lnSpc>
                        <a:spcAft>
                          <a:spcPts val="800"/>
                        </a:spcAft>
                      </a:pPr>
                      <a:r>
                        <a:rPr lang="en-GB" sz="800">
                          <a:effectLst/>
                        </a:rPr>
                        <a:t>Science/ The World About Me</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Science/ The World About Me</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Science/ Health and Social Care/ Animal Care</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Health and Social Care/ Animal Care/ Horticulture</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extLst>
                  <a:ext uri="{0D108BD9-81ED-4DB2-BD59-A6C34878D82A}">
                    <a16:rowId xmlns:a16="http://schemas.microsoft.com/office/drawing/2014/main" val="1965938907"/>
                  </a:ext>
                </a:extLst>
              </a:tr>
              <a:tr h="323106">
                <a:tc rowSpan="5">
                  <a:txBody>
                    <a:bodyPr/>
                    <a:lstStyle/>
                    <a:p>
                      <a:pPr algn="ctr">
                        <a:lnSpc>
                          <a:spcPct val="107000"/>
                        </a:lnSpc>
                        <a:spcAft>
                          <a:spcPts val="800"/>
                        </a:spcAft>
                      </a:pPr>
                      <a:r>
                        <a:rPr lang="en-GB" sz="900">
                          <a:effectLst/>
                        </a:rPr>
                        <a:t>Foundation</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Computing</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Computing, Learning Ladders</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Computing/Media</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Computing and Software/ Media</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extLst>
                  <a:ext uri="{0D108BD9-81ED-4DB2-BD59-A6C34878D82A}">
                    <a16:rowId xmlns:a16="http://schemas.microsoft.com/office/drawing/2014/main" val="1612328503"/>
                  </a:ext>
                </a:extLst>
              </a:tr>
              <a:tr h="362842">
                <a:tc vMerge="1">
                  <a:txBody>
                    <a:bodyPr/>
                    <a:lstStyle/>
                    <a:p>
                      <a:endParaRPr lang="en-GB"/>
                    </a:p>
                  </a:txBody>
                  <a:tcPr/>
                </a:tc>
                <a:tc>
                  <a:txBody>
                    <a:bodyPr/>
                    <a:lstStyle/>
                    <a:p>
                      <a:pPr algn="ctr">
                        <a:lnSpc>
                          <a:spcPct val="107000"/>
                        </a:lnSpc>
                        <a:spcAft>
                          <a:spcPts val="800"/>
                        </a:spcAft>
                      </a:pPr>
                      <a:r>
                        <a:rPr lang="en-GB" sz="800">
                          <a:effectLst/>
                        </a:rPr>
                        <a:t>PSHE RE/ The World About Me/ Enrichment</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PSHE RSE/ The World About Me/ Enrichment</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PSHE RSE/ Enrichment</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Life Skills Financial/ Enrichment</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extLst>
                  <a:ext uri="{0D108BD9-81ED-4DB2-BD59-A6C34878D82A}">
                    <a16:rowId xmlns:a16="http://schemas.microsoft.com/office/drawing/2014/main" val="2521337782"/>
                  </a:ext>
                </a:extLst>
              </a:tr>
              <a:tr h="323106">
                <a:tc vMerge="1">
                  <a:txBody>
                    <a:bodyPr/>
                    <a:lstStyle/>
                    <a:p>
                      <a:endParaRPr lang="en-GB"/>
                    </a:p>
                  </a:txBody>
                  <a:tcPr/>
                </a:tc>
                <a:tc>
                  <a:txBody>
                    <a:bodyPr/>
                    <a:lstStyle/>
                    <a:p>
                      <a:pPr algn="ctr">
                        <a:lnSpc>
                          <a:spcPct val="107000"/>
                        </a:lnSpc>
                        <a:spcAft>
                          <a:spcPts val="800"/>
                        </a:spcAft>
                      </a:pPr>
                      <a:r>
                        <a:rPr lang="en-GB" sz="800">
                          <a:effectLst/>
                        </a:rPr>
                        <a:t>Physical Education/ My Physical Well-being</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rowSpan="2">
                  <a:txBody>
                    <a:bodyPr/>
                    <a:lstStyle/>
                    <a:p>
                      <a:pPr algn="ctr">
                        <a:lnSpc>
                          <a:spcPct val="107000"/>
                        </a:lnSpc>
                        <a:spcAft>
                          <a:spcPts val="800"/>
                        </a:spcAft>
                      </a:pPr>
                      <a:r>
                        <a:rPr lang="en-GB" sz="800">
                          <a:effectLst/>
                        </a:rPr>
                        <a:t>Physical Education/ My Physical Well-being</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rowSpan="2">
                  <a:txBody>
                    <a:bodyPr/>
                    <a:lstStyle/>
                    <a:p>
                      <a:pPr algn="ctr">
                        <a:lnSpc>
                          <a:spcPct val="107000"/>
                        </a:lnSpc>
                        <a:spcAft>
                          <a:spcPts val="800"/>
                        </a:spcAft>
                      </a:pPr>
                      <a:r>
                        <a:rPr lang="en-GB" sz="800">
                          <a:effectLst/>
                        </a:rPr>
                        <a:t>Physical Education</a:t>
                      </a:r>
                      <a:endParaRPr lang="en-GB" sz="500">
                        <a:effectLst/>
                      </a:endParaRPr>
                    </a:p>
                    <a:p>
                      <a:pPr algn="ctr">
                        <a:lnSpc>
                          <a:spcPct val="107000"/>
                        </a:lnSpc>
                        <a:spcAft>
                          <a:spcPts val="800"/>
                        </a:spcAft>
                      </a:pPr>
                      <a:r>
                        <a:rPr lang="en-GB" sz="800">
                          <a:effectLst/>
                        </a:rPr>
                        <a:t>Core/ Outdoor Learning/Horticulture/Sport Studies</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rowSpan="2">
                  <a:txBody>
                    <a:bodyPr/>
                    <a:lstStyle/>
                    <a:p>
                      <a:pPr algn="ctr">
                        <a:lnSpc>
                          <a:spcPct val="107000"/>
                        </a:lnSpc>
                        <a:spcAft>
                          <a:spcPts val="800"/>
                        </a:spcAft>
                      </a:pPr>
                      <a:r>
                        <a:rPr lang="en-GB" sz="800">
                          <a:effectLst/>
                        </a:rPr>
                        <a:t>Outdoor Learning/Horticulture/Sport Studies/ Sport and Leisure</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extLst>
                  <a:ext uri="{0D108BD9-81ED-4DB2-BD59-A6C34878D82A}">
                    <a16:rowId xmlns:a16="http://schemas.microsoft.com/office/drawing/2014/main" val="2948976008"/>
                  </a:ext>
                </a:extLst>
              </a:tr>
              <a:tr h="460037">
                <a:tc vMerge="1">
                  <a:txBody>
                    <a:bodyPr/>
                    <a:lstStyle/>
                    <a:p>
                      <a:endParaRPr lang="en-GB"/>
                    </a:p>
                  </a:txBody>
                  <a:tcPr/>
                </a:tc>
                <a:tc>
                  <a:txBody>
                    <a:bodyPr/>
                    <a:lstStyle/>
                    <a:p>
                      <a:pPr algn="ctr">
                        <a:lnSpc>
                          <a:spcPct val="107000"/>
                        </a:lnSpc>
                        <a:spcAft>
                          <a:spcPts val="800"/>
                        </a:spcAft>
                      </a:pPr>
                      <a:r>
                        <a:rPr lang="en-GB" sz="800" dirty="0">
                          <a:effectLst/>
                        </a:rPr>
                        <a:t> </a:t>
                      </a:r>
                      <a:endParaRPr lang="en-GB" sz="500" dirty="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87919538"/>
                  </a:ext>
                </a:extLst>
              </a:tr>
              <a:tr h="379036">
                <a:tc vMerge="1">
                  <a:txBody>
                    <a:bodyPr/>
                    <a:lstStyle/>
                    <a:p>
                      <a:endParaRPr lang="en-GB"/>
                    </a:p>
                  </a:txBody>
                  <a:tcPr/>
                </a:tc>
                <a:tc>
                  <a:txBody>
                    <a:bodyPr/>
                    <a:lstStyle/>
                    <a:p>
                      <a:pPr algn="ctr">
                        <a:lnSpc>
                          <a:spcPct val="107000"/>
                        </a:lnSpc>
                        <a:spcAft>
                          <a:spcPts val="800"/>
                        </a:spcAft>
                      </a:pPr>
                      <a:r>
                        <a:rPr lang="en-GB" sz="800">
                          <a:effectLst/>
                        </a:rPr>
                        <a:t>Religious Education/ The World About Me</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Religious Education/ The World About Me</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Humanities</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Humanities</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extLst>
                  <a:ext uri="{0D108BD9-81ED-4DB2-BD59-A6C34878D82A}">
                    <a16:rowId xmlns:a16="http://schemas.microsoft.com/office/drawing/2014/main" val="1949399170"/>
                  </a:ext>
                </a:extLst>
              </a:tr>
              <a:tr h="453456">
                <a:tc rowSpan="5">
                  <a:txBody>
                    <a:bodyPr/>
                    <a:lstStyle/>
                    <a:p>
                      <a:pPr algn="ctr">
                        <a:lnSpc>
                          <a:spcPct val="107000"/>
                        </a:lnSpc>
                        <a:spcAft>
                          <a:spcPts val="800"/>
                        </a:spcAft>
                      </a:pPr>
                      <a:r>
                        <a:rPr lang="en-GB" sz="900">
                          <a:effectLst/>
                        </a:rPr>
                        <a:t>Compulsory/ Entitlement</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Art and Design/ My Art</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Art and Design/ My Art</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Art and Design/ Textiles</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Art and Design/ Textiles/ Hair and Beauty</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extLst>
                  <a:ext uri="{0D108BD9-81ED-4DB2-BD59-A6C34878D82A}">
                    <a16:rowId xmlns:a16="http://schemas.microsoft.com/office/drawing/2014/main" val="214119758"/>
                  </a:ext>
                </a:extLst>
              </a:tr>
              <a:tr h="488648">
                <a:tc vMerge="1">
                  <a:txBody>
                    <a:bodyPr/>
                    <a:lstStyle/>
                    <a:p>
                      <a:endParaRPr lang="en-GB"/>
                    </a:p>
                  </a:txBody>
                  <a:tcPr/>
                </a:tc>
                <a:tc>
                  <a:txBody>
                    <a:bodyPr/>
                    <a:lstStyle/>
                    <a:p>
                      <a:pPr algn="ctr">
                        <a:lnSpc>
                          <a:spcPct val="107000"/>
                        </a:lnSpc>
                        <a:spcAft>
                          <a:spcPts val="800"/>
                        </a:spcAft>
                      </a:pPr>
                      <a:r>
                        <a:rPr lang="en-GB" sz="800">
                          <a:effectLst/>
                        </a:rPr>
                        <a:t>Design Technology and Food Technology/ My Art</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Design Technology and Food Technology/ My Art</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Food Tech/ Enterprise/ Retail</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Food Tech/ Hospitality and Catering/ Enterprise/ Retail/ Building and Construction</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extLst>
                  <a:ext uri="{0D108BD9-81ED-4DB2-BD59-A6C34878D82A}">
                    <a16:rowId xmlns:a16="http://schemas.microsoft.com/office/drawing/2014/main" val="824718386"/>
                  </a:ext>
                </a:extLst>
              </a:tr>
              <a:tr h="452058">
                <a:tc vMerge="1">
                  <a:txBody>
                    <a:bodyPr/>
                    <a:lstStyle/>
                    <a:p>
                      <a:endParaRPr lang="en-GB"/>
                    </a:p>
                  </a:txBody>
                  <a:tcPr/>
                </a:tc>
                <a:tc>
                  <a:txBody>
                    <a:bodyPr/>
                    <a:lstStyle/>
                    <a:p>
                      <a:pPr algn="ctr">
                        <a:lnSpc>
                          <a:spcPct val="107000"/>
                        </a:lnSpc>
                        <a:spcAft>
                          <a:spcPts val="800"/>
                        </a:spcAft>
                      </a:pPr>
                      <a:r>
                        <a:rPr lang="en-GB" sz="800">
                          <a:effectLst/>
                        </a:rPr>
                        <a:t>Humanities</a:t>
                      </a:r>
                      <a:endParaRPr lang="en-GB" sz="500">
                        <a:effectLst/>
                      </a:endParaRPr>
                    </a:p>
                    <a:p>
                      <a:pPr algn="ctr">
                        <a:lnSpc>
                          <a:spcPct val="107000"/>
                        </a:lnSpc>
                        <a:spcAft>
                          <a:spcPts val="800"/>
                        </a:spcAft>
                      </a:pPr>
                      <a:r>
                        <a:rPr lang="en-GB" sz="800">
                          <a:effectLst/>
                        </a:rPr>
                        <a:t>Geography and History</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Humanities</a:t>
                      </a:r>
                      <a:endParaRPr lang="en-GB" sz="500">
                        <a:effectLst/>
                      </a:endParaRPr>
                    </a:p>
                    <a:p>
                      <a:pPr algn="ctr">
                        <a:lnSpc>
                          <a:spcPct val="107000"/>
                        </a:lnSpc>
                        <a:spcAft>
                          <a:spcPts val="800"/>
                        </a:spcAft>
                      </a:pPr>
                      <a:r>
                        <a:rPr lang="en-GB" sz="800">
                          <a:effectLst/>
                        </a:rPr>
                        <a:t>Geography and History</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dirty="0">
                          <a:effectLst/>
                        </a:rPr>
                        <a:t>Humanities</a:t>
                      </a:r>
                      <a:endParaRPr lang="en-GB" sz="500" dirty="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Humanities</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extLst>
                  <a:ext uri="{0D108BD9-81ED-4DB2-BD59-A6C34878D82A}">
                    <a16:rowId xmlns:a16="http://schemas.microsoft.com/office/drawing/2014/main" val="3477182087"/>
                  </a:ext>
                </a:extLst>
              </a:tr>
              <a:tr h="323106">
                <a:tc vMerge="1">
                  <a:txBody>
                    <a:bodyPr/>
                    <a:lstStyle/>
                    <a:p>
                      <a:endParaRPr lang="en-GB"/>
                    </a:p>
                  </a:txBody>
                  <a:tcPr/>
                </a:tc>
                <a:tc>
                  <a:txBody>
                    <a:bodyPr/>
                    <a:lstStyle/>
                    <a:p>
                      <a:pPr algn="ctr">
                        <a:lnSpc>
                          <a:spcPct val="107000"/>
                        </a:lnSpc>
                        <a:spcAft>
                          <a:spcPts val="800"/>
                        </a:spcAft>
                      </a:pPr>
                      <a:r>
                        <a:rPr lang="en-GB" sz="800">
                          <a:effectLst/>
                        </a:rPr>
                        <a:t>Outdoor Learning/ Forest School</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Outdoor Learning Forest School</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Outdoor Learning</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Outdoor Learning</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extLst>
                  <a:ext uri="{0D108BD9-81ED-4DB2-BD59-A6C34878D82A}">
                    <a16:rowId xmlns:a16="http://schemas.microsoft.com/office/drawing/2014/main" val="4240959365"/>
                  </a:ext>
                </a:extLst>
              </a:tr>
              <a:tr h="323106">
                <a:tc vMerge="1">
                  <a:txBody>
                    <a:bodyPr/>
                    <a:lstStyle/>
                    <a:p>
                      <a:endParaRPr lang="en-GB"/>
                    </a:p>
                  </a:txBody>
                  <a:tcPr/>
                </a:tc>
                <a:tc>
                  <a:txBody>
                    <a:bodyPr/>
                    <a:lstStyle/>
                    <a:p>
                      <a:pPr algn="ctr">
                        <a:lnSpc>
                          <a:spcPct val="107000"/>
                        </a:lnSpc>
                        <a:spcAft>
                          <a:spcPts val="800"/>
                        </a:spcAft>
                      </a:pPr>
                      <a:r>
                        <a:rPr lang="en-GB" sz="800">
                          <a:effectLst/>
                        </a:rPr>
                        <a:t>Music/ My Music/ The World About Me</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Music/ Drama/ The World About Me</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a:effectLst/>
                        </a:rPr>
                        <a:t>Music/ Performing Arts</a:t>
                      </a: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tc>
                  <a:txBody>
                    <a:bodyPr/>
                    <a:lstStyle/>
                    <a:p>
                      <a:pPr algn="ctr">
                        <a:lnSpc>
                          <a:spcPct val="107000"/>
                        </a:lnSpc>
                        <a:spcAft>
                          <a:spcPts val="800"/>
                        </a:spcAft>
                      </a:pPr>
                      <a:r>
                        <a:rPr lang="en-GB" sz="800" dirty="0">
                          <a:effectLst/>
                        </a:rPr>
                        <a:t>Performing Arts</a:t>
                      </a:r>
                      <a:endParaRPr lang="en-GB" sz="500" dirty="0">
                        <a:effectLst/>
                        <a:latin typeface="Calibri" panose="020F0502020204030204" pitchFamily="34" charset="0"/>
                        <a:ea typeface="Calibri" panose="020F0502020204030204" pitchFamily="34" charset="0"/>
                        <a:cs typeface="Arial" panose="020B0604020202020204" pitchFamily="34" charset="0"/>
                      </a:endParaRPr>
                    </a:p>
                  </a:txBody>
                  <a:tcPr marL="32811" marR="32811" marT="0" marB="0" anchor="ctr"/>
                </a:tc>
                <a:extLst>
                  <a:ext uri="{0D108BD9-81ED-4DB2-BD59-A6C34878D82A}">
                    <a16:rowId xmlns:a16="http://schemas.microsoft.com/office/drawing/2014/main" val="2556094589"/>
                  </a:ext>
                </a:extLst>
              </a:tr>
            </a:tbl>
          </a:graphicData>
        </a:graphic>
      </p:graphicFrame>
      <p:sp>
        <p:nvSpPr>
          <p:cNvPr id="5" name="Rectangle 2">
            <a:extLst>
              <a:ext uri="{FF2B5EF4-FFF2-40B4-BE49-F238E27FC236}">
                <a16:creationId xmlns:a16="http://schemas.microsoft.com/office/drawing/2014/main" id="{3FDCB258-86A4-BB5E-5020-7A3306E63EB8}"/>
              </a:ext>
            </a:extLst>
          </p:cNvPr>
          <p:cNvSpPr>
            <a:spLocks noChangeArrowheads="1"/>
          </p:cNvSpPr>
          <p:nvPr/>
        </p:nvSpPr>
        <p:spPr bwMode="auto">
          <a:xfrm>
            <a:off x="2747963" y="20747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3">
            <a:extLst>
              <a:ext uri="{FF2B5EF4-FFF2-40B4-BE49-F238E27FC236}">
                <a16:creationId xmlns:a16="http://schemas.microsoft.com/office/drawing/2014/main" id="{0FB3E4A8-9E9B-66C6-656F-A6CB35AF0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225247"/>
            <a:ext cx="631825" cy="7254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C699C26-BB79-AA2C-C010-E67869568C2E}"/>
              </a:ext>
            </a:extLst>
          </p:cNvPr>
          <p:cNvSpPr>
            <a:spLocks noChangeArrowheads="1"/>
          </p:cNvSpPr>
          <p:nvPr/>
        </p:nvSpPr>
        <p:spPr bwMode="auto">
          <a:xfrm>
            <a:off x="3470961" y="245081"/>
            <a:ext cx="44214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11450" algn="l"/>
                <a:tab pos="7102475" algn="ctr"/>
              </a:tabLst>
              <a:defRPr>
                <a:solidFill>
                  <a:schemeClr val="tx1"/>
                </a:solidFill>
                <a:latin typeface="Arial" panose="020B0604020202020204" pitchFamily="34" charset="0"/>
              </a:defRPr>
            </a:lvl1pPr>
            <a:lvl2pPr eaLnBrk="0" fontAlgn="base" hangingPunct="0">
              <a:spcBef>
                <a:spcPct val="0"/>
              </a:spcBef>
              <a:spcAft>
                <a:spcPct val="0"/>
              </a:spcAft>
              <a:tabLst>
                <a:tab pos="2711450" algn="l"/>
                <a:tab pos="7102475" algn="ctr"/>
              </a:tabLst>
              <a:defRPr>
                <a:solidFill>
                  <a:schemeClr val="tx1"/>
                </a:solidFill>
                <a:latin typeface="Arial" panose="020B0604020202020204" pitchFamily="34" charset="0"/>
              </a:defRPr>
            </a:lvl2pPr>
            <a:lvl3pPr eaLnBrk="0" fontAlgn="base" hangingPunct="0">
              <a:spcBef>
                <a:spcPct val="0"/>
              </a:spcBef>
              <a:spcAft>
                <a:spcPct val="0"/>
              </a:spcAft>
              <a:tabLst>
                <a:tab pos="2711450" algn="l"/>
                <a:tab pos="7102475" algn="ctr"/>
              </a:tabLst>
              <a:defRPr>
                <a:solidFill>
                  <a:schemeClr val="tx1"/>
                </a:solidFill>
                <a:latin typeface="Arial" panose="020B0604020202020204" pitchFamily="34" charset="0"/>
              </a:defRPr>
            </a:lvl3pPr>
            <a:lvl4pPr eaLnBrk="0" fontAlgn="base" hangingPunct="0">
              <a:spcBef>
                <a:spcPct val="0"/>
              </a:spcBef>
              <a:spcAft>
                <a:spcPct val="0"/>
              </a:spcAft>
              <a:tabLst>
                <a:tab pos="2711450" algn="l"/>
                <a:tab pos="7102475" algn="ctr"/>
              </a:tabLst>
              <a:defRPr>
                <a:solidFill>
                  <a:schemeClr val="tx1"/>
                </a:solidFill>
                <a:latin typeface="Arial" panose="020B0604020202020204" pitchFamily="34" charset="0"/>
              </a:defRPr>
            </a:lvl4pPr>
            <a:lvl5pPr eaLnBrk="0" fontAlgn="base" hangingPunct="0">
              <a:spcBef>
                <a:spcPct val="0"/>
              </a:spcBef>
              <a:spcAft>
                <a:spcPct val="0"/>
              </a:spcAft>
              <a:tabLst>
                <a:tab pos="2711450" algn="l"/>
                <a:tab pos="7102475" algn="ctr"/>
              </a:tabLst>
              <a:defRPr>
                <a:solidFill>
                  <a:schemeClr val="tx1"/>
                </a:solidFill>
                <a:latin typeface="Arial" panose="020B0604020202020204" pitchFamily="34" charset="0"/>
              </a:defRPr>
            </a:lvl5pPr>
            <a:lvl6pPr eaLnBrk="0" fontAlgn="base" hangingPunct="0">
              <a:spcBef>
                <a:spcPct val="0"/>
              </a:spcBef>
              <a:spcAft>
                <a:spcPct val="0"/>
              </a:spcAft>
              <a:tabLst>
                <a:tab pos="2711450" algn="l"/>
                <a:tab pos="7102475" algn="ctr"/>
              </a:tabLst>
              <a:defRPr>
                <a:solidFill>
                  <a:schemeClr val="tx1"/>
                </a:solidFill>
                <a:latin typeface="Arial" panose="020B0604020202020204" pitchFamily="34" charset="0"/>
              </a:defRPr>
            </a:lvl6pPr>
            <a:lvl7pPr eaLnBrk="0" fontAlgn="base" hangingPunct="0">
              <a:spcBef>
                <a:spcPct val="0"/>
              </a:spcBef>
              <a:spcAft>
                <a:spcPct val="0"/>
              </a:spcAft>
              <a:tabLst>
                <a:tab pos="2711450" algn="l"/>
                <a:tab pos="7102475" algn="ctr"/>
              </a:tabLst>
              <a:defRPr>
                <a:solidFill>
                  <a:schemeClr val="tx1"/>
                </a:solidFill>
                <a:latin typeface="Arial" panose="020B0604020202020204" pitchFamily="34" charset="0"/>
              </a:defRPr>
            </a:lvl7pPr>
            <a:lvl8pPr eaLnBrk="0" fontAlgn="base" hangingPunct="0">
              <a:spcBef>
                <a:spcPct val="0"/>
              </a:spcBef>
              <a:spcAft>
                <a:spcPct val="0"/>
              </a:spcAft>
              <a:tabLst>
                <a:tab pos="2711450" algn="l"/>
                <a:tab pos="7102475" algn="ctr"/>
              </a:tabLst>
              <a:defRPr>
                <a:solidFill>
                  <a:schemeClr val="tx1"/>
                </a:solidFill>
                <a:latin typeface="Arial" panose="020B0604020202020204" pitchFamily="34" charset="0"/>
              </a:defRPr>
            </a:lvl8pPr>
            <a:lvl9pPr eaLnBrk="0" fontAlgn="base" hangingPunct="0">
              <a:spcBef>
                <a:spcPct val="0"/>
              </a:spcBef>
              <a:spcAft>
                <a:spcPct val="0"/>
              </a:spcAft>
              <a:tabLst>
                <a:tab pos="2711450" algn="l"/>
                <a:tab pos="710247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11450" algn="l"/>
                <a:tab pos="7102475" algn="ctr"/>
              </a:tabLst>
            </a:pPr>
            <a:r>
              <a:rPr kumimoji="0" lang="en-GB"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Curriculum Subject Mapping</a:t>
            </a:r>
          </a:p>
          <a:p>
            <a:pPr marL="0" marR="0" lvl="0" indent="0" algn="ctr" defTabSz="914400" rtl="0" eaLnBrk="0" fontAlgn="base" latinLnBrk="0" hangingPunct="0">
              <a:lnSpc>
                <a:spcPct val="100000"/>
              </a:lnSpc>
              <a:spcBef>
                <a:spcPct val="0"/>
              </a:spcBef>
              <a:spcAft>
                <a:spcPct val="0"/>
              </a:spcAft>
              <a:buClrTx/>
              <a:buSzTx/>
              <a:buFontTx/>
              <a:buNone/>
              <a:tabLst>
                <a:tab pos="2711450" algn="l"/>
                <a:tab pos="7102475" algn="ctr"/>
              </a:tabLst>
            </a:pPr>
            <a:r>
              <a:rPr lang="en-GB" altLang="en-US" sz="2800" b="1" dirty="0">
                <a:latin typeface="Calibri" panose="020F0502020204030204" pitchFamily="34" charset="0"/>
                <a:cs typeface="Arial" panose="020B0604020202020204" pitchFamily="34" charset="0"/>
              </a:rPr>
              <a:t>Sequencing of Subjects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24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D38B-D743-76C3-86A3-C48A3A67DDCA}"/>
              </a:ext>
            </a:extLst>
          </p:cNvPr>
          <p:cNvSpPr>
            <a:spLocks noGrp="1"/>
          </p:cNvSpPr>
          <p:nvPr>
            <p:ph type="title"/>
          </p:nvPr>
        </p:nvSpPr>
        <p:spPr>
          <a:xfrm>
            <a:off x="1371599" y="-104775"/>
            <a:ext cx="9486900" cy="1371600"/>
          </a:xfrm>
        </p:spPr>
        <p:txBody>
          <a:bodyPr/>
          <a:lstStyle/>
          <a:p>
            <a:r>
              <a:rPr lang="en-GB" dirty="0"/>
              <a:t>Pupil Progress</a:t>
            </a:r>
          </a:p>
        </p:txBody>
      </p:sp>
      <p:sp>
        <p:nvSpPr>
          <p:cNvPr id="3" name="Content Placeholder 2">
            <a:extLst>
              <a:ext uri="{FF2B5EF4-FFF2-40B4-BE49-F238E27FC236}">
                <a16:creationId xmlns:a16="http://schemas.microsoft.com/office/drawing/2014/main" id="{B9A73C90-2B69-E12E-A5CE-D0DF4EC7AE8A}"/>
              </a:ext>
            </a:extLst>
          </p:cNvPr>
          <p:cNvSpPr>
            <a:spLocks noGrp="1"/>
          </p:cNvSpPr>
          <p:nvPr>
            <p:ph idx="1"/>
          </p:nvPr>
        </p:nvSpPr>
        <p:spPr>
          <a:xfrm>
            <a:off x="409575" y="1752600"/>
            <a:ext cx="11172825" cy="4933949"/>
          </a:xfrm>
        </p:spPr>
        <p:txBody>
          <a:bodyPr>
            <a:normAutofit/>
          </a:bodyPr>
          <a:lstStyle/>
          <a:p>
            <a:r>
              <a:rPr lang="en-GB" dirty="0"/>
              <a:t>We measure pupil progress in Primary and Key Stage 3 through the use A2E (Access to Education) statements, developed by Birmingham Council.</a:t>
            </a:r>
          </a:p>
          <a:p>
            <a:r>
              <a:rPr lang="en-GB" dirty="0"/>
              <a:t>We also use Pre-Formal (Engagement Model for a select few pupils) and the Semi-Formal Ladders . </a:t>
            </a:r>
          </a:p>
          <a:p>
            <a:r>
              <a:rPr lang="en-GB" dirty="0"/>
              <a:t>These assessment systems will be combined for September 2023. Therefore, banding equivalents will be slightly changing. The reason for the combination is to incorporate the updates from birth to 5 assessments in the EYFS framework. </a:t>
            </a:r>
          </a:p>
          <a:p>
            <a:r>
              <a:rPr lang="en-GB" dirty="0"/>
              <a:t>The combination will provide smaller steps of progression up to the equivalent of Mainstream Year 2 expectations. As well as be easier to calculate pupil progress on one system.</a:t>
            </a:r>
          </a:p>
        </p:txBody>
      </p:sp>
    </p:spTree>
    <p:extLst>
      <p:ext uri="{BB962C8B-B14F-4D97-AF65-F5344CB8AC3E}">
        <p14:creationId xmlns:p14="http://schemas.microsoft.com/office/powerpoint/2010/main" val="1578272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Box 182">
            <a:extLst>
              <a:ext uri="{FF2B5EF4-FFF2-40B4-BE49-F238E27FC236}">
                <a16:creationId xmlns:a16="http://schemas.microsoft.com/office/drawing/2014/main" id="{EC714E66-53E3-4F5D-970E-84484ED730E0}"/>
              </a:ext>
            </a:extLst>
          </p:cNvPr>
          <p:cNvSpPr txBox="1"/>
          <p:nvPr/>
        </p:nvSpPr>
        <p:spPr>
          <a:xfrm>
            <a:off x="4272340" y="-59143"/>
            <a:ext cx="2649847" cy="707886"/>
          </a:xfrm>
          <a:prstGeom prst="rect">
            <a:avLst/>
          </a:prstGeom>
          <a:noFill/>
        </p:spPr>
        <p:txBody>
          <a:bodyPr wrap="square" lIns="91440" tIns="45720" rIns="91440" bIns="45720" rtlCol="0" anchor="ctr">
            <a:spAutoFit/>
          </a:bodyPr>
          <a:lstStyle/>
          <a:p>
            <a:pPr algn="ctr"/>
            <a:r>
              <a:rPr lang="en-GB" sz="2000" b="1" dirty="0" err="1"/>
              <a:t>Hallmoor</a:t>
            </a:r>
            <a:r>
              <a:rPr lang="en-GB" sz="2000" b="1" dirty="0"/>
              <a:t> Assessment Model</a:t>
            </a:r>
          </a:p>
        </p:txBody>
      </p:sp>
      <p:pic>
        <p:nvPicPr>
          <p:cNvPr id="36" name="Picture 36" descr="A picture containing logo&#10;&#10;Description automatically generated">
            <a:extLst>
              <a:ext uri="{FF2B5EF4-FFF2-40B4-BE49-F238E27FC236}">
                <a16:creationId xmlns:a16="http://schemas.microsoft.com/office/drawing/2014/main" id="{9E673B4B-5153-997F-0ECB-87D03843C767}"/>
              </a:ext>
            </a:extLst>
          </p:cNvPr>
          <p:cNvPicPr>
            <a:picLocks noChangeAspect="1"/>
          </p:cNvPicPr>
          <p:nvPr/>
        </p:nvPicPr>
        <p:blipFill>
          <a:blip r:embed="rId2"/>
          <a:stretch>
            <a:fillRect/>
          </a:stretch>
        </p:blipFill>
        <p:spPr>
          <a:xfrm>
            <a:off x="213149" y="208172"/>
            <a:ext cx="532864" cy="612552"/>
          </a:xfrm>
          <a:prstGeom prst="rect">
            <a:avLst/>
          </a:prstGeom>
        </p:spPr>
      </p:pic>
      <p:grpSp>
        <p:nvGrpSpPr>
          <p:cNvPr id="44" name="Group 43">
            <a:extLst>
              <a:ext uri="{FF2B5EF4-FFF2-40B4-BE49-F238E27FC236}">
                <a16:creationId xmlns:a16="http://schemas.microsoft.com/office/drawing/2014/main" id="{7DC965C4-E097-A1A4-A940-670B2007D5F5}"/>
              </a:ext>
            </a:extLst>
          </p:cNvPr>
          <p:cNvGrpSpPr/>
          <p:nvPr/>
        </p:nvGrpSpPr>
        <p:grpSpPr>
          <a:xfrm>
            <a:off x="256872" y="1051302"/>
            <a:ext cx="11766967" cy="5735603"/>
            <a:chOff x="256872" y="1051302"/>
            <a:chExt cx="11766967" cy="5735603"/>
          </a:xfrm>
        </p:grpSpPr>
        <p:sp>
          <p:nvSpPr>
            <p:cNvPr id="119" name="TextBox 118">
              <a:extLst>
                <a:ext uri="{FF2B5EF4-FFF2-40B4-BE49-F238E27FC236}">
                  <a16:creationId xmlns:a16="http://schemas.microsoft.com/office/drawing/2014/main" id="{D4BB6D37-A394-45F2-BF6F-CDBA170DAD7F}"/>
                </a:ext>
              </a:extLst>
            </p:cNvPr>
            <p:cNvSpPr txBox="1"/>
            <p:nvPr/>
          </p:nvSpPr>
          <p:spPr>
            <a:xfrm>
              <a:off x="6769400" y="2377627"/>
              <a:ext cx="901259" cy="584775"/>
            </a:xfrm>
            <a:prstGeom prst="rect">
              <a:avLst/>
            </a:prstGeom>
            <a:noFill/>
          </p:spPr>
          <p:txBody>
            <a:bodyPr wrap="square" rtlCol="0" anchor="ctr">
              <a:spAutoFit/>
            </a:bodyPr>
            <a:lstStyle/>
            <a:p>
              <a:pPr algn="ctr"/>
              <a:r>
                <a:rPr lang="en-GB" sz="1600" dirty="0"/>
                <a:t>Entry Level 3</a:t>
              </a:r>
            </a:p>
          </p:txBody>
        </p:sp>
        <p:sp>
          <p:nvSpPr>
            <p:cNvPr id="31" name="Rectangle 30">
              <a:extLst>
                <a:ext uri="{FF2B5EF4-FFF2-40B4-BE49-F238E27FC236}">
                  <a16:creationId xmlns:a16="http://schemas.microsoft.com/office/drawing/2014/main" id="{90A906A6-E872-4206-8427-925D47B0AB4D}"/>
                </a:ext>
              </a:extLst>
            </p:cNvPr>
            <p:cNvSpPr/>
            <p:nvPr/>
          </p:nvSpPr>
          <p:spPr>
            <a:xfrm>
              <a:off x="4574622" y="1058239"/>
              <a:ext cx="488708" cy="197473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3175">
              <a:noFill/>
            </a:ln>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en-GB" dirty="0"/>
                <a:t>       Standard 5</a:t>
              </a:r>
            </a:p>
          </p:txBody>
        </p:sp>
        <p:sp>
          <p:nvSpPr>
            <p:cNvPr id="23" name="Rectangle 22">
              <a:extLst>
                <a:ext uri="{FF2B5EF4-FFF2-40B4-BE49-F238E27FC236}">
                  <a16:creationId xmlns:a16="http://schemas.microsoft.com/office/drawing/2014/main" id="{DF33CEC9-8D3D-4E71-AD92-301C638B842B}"/>
                </a:ext>
              </a:extLst>
            </p:cNvPr>
            <p:cNvSpPr/>
            <p:nvPr/>
          </p:nvSpPr>
          <p:spPr>
            <a:xfrm>
              <a:off x="2701765" y="1069257"/>
              <a:ext cx="465952" cy="1934549"/>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3175">
              <a:noFill/>
            </a:ln>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en-GB" dirty="0"/>
                <a:t>       Standard 3</a:t>
              </a:r>
            </a:p>
          </p:txBody>
        </p:sp>
        <p:sp>
          <p:nvSpPr>
            <p:cNvPr id="24" name="Rectangle 23">
              <a:extLst>
                <a:ext uri="{FF2B5EF4-FFF2-40B4-BE49-F238E27FC236}">
                  <a16:creationId xmlns:a16="http://schemas.microsoft.com/office/drawing/2014/main" id="{2AF4BB5E-D7FF-4634-9FDA-50960217D194}"/>
                </a:ext>
              </a:extLst>
            </p:cNvPr>
            <p:cNvSpPr/>
            <p:nvPr/>
          </p:nvSpPr>
          <p:spPr>
            <a:xfrm>
              <a:off x="3204135" y="1051302"/>
              <a:ext cx="1343289" cy="196389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3175">
              <a:noFill/>
            </a:ln>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en-GB" dirty="0"/>
                <a:t>       Standard 4</a:t>
              </a:r>
            </a:p>
          </p:txBody>
        </p:sp>
        <p:sp>
          <p:nvSpPr>
            <p:cNvPr id="32" name="Rectangle 31">
              <a:extLst>
                <a:ext uri="{FF2B5EF4-FFF2-40B4-BE49-F238E27FC236}">
                  <a16:creationId xmlns:a16="http://schemas.microsoft.com/office/drawing/2014/main" id="{2CA7949E-D646-4306-ABB8-C08DDA596577}"/>
                </a:ext>
              </a:extLst>
            </p:cNvPr>
            <p:cNvSpPr/>
            <p:nvPr/>
          </p:nvSpPr>
          <p:spPr>
            <a:xfrm>
              <a:off x="5085213" y="1067665"/>
              <a:ext cx="422236" cy="1975527"/>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3175">
              <a:noFill/>
            </a:ln>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en-GB" dirty="0"/>
                <a:t>       Standard 6</a:t>
              </a:r>
            </a:p>
          </p:txBody>
        </p:sp>
        <p:sp>
          <p:nvSpPr>
            <p:cNvPr id="120" name="Rectangle 119">
              <a:extLst>
                <a:ext uri="{FF2B5EF4-FFF2-40B4-BE49-F238E27FC236}">
                  <a16:creationId xmlns:a16="http://schemas.microsoft.com/office/drawing/2014/main" id="{B2E3B5F7-3853-4ED4-8B69-FA79B3CE3968}"/>
                </a:ext>
              </a:extLst>
            </p:cNvPr>
            <p:cNvSpPr/>
            <p:nvPr/>
          </p:nvSpPr>
          <p:spPr>
            <a:xfrm>
              <a:off x="1010215" y="1065489"/>
              <a:ext cx="775868" cy="1979883"/>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3175">
              <a:noFill/>
            </a:ln>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en-GB" dirty="0"/>
                <a:t>       Standard 1</a:t>
              </a:r>
            </a:p>
          </p:txBody>
        </p:sp>
        <p:sp>
          <p:nvSpPr>
            <p:cNvPr id="6" name="Rectangle 5">
              <a:extLst>
                <a:ext uri="{FF2B5EF4-FFF2-40B4-BE49-F238E27FC236}">
                  <a16:creationId xmlns:a16="http://schemas.microsoft.com/office/drawing/2014/main" id="{22CDC197-84BD-464A-903A-B7A680D041CB}"/>
                </a:ext>
              </a:extLst>
            </p:cNvPr>
            <p:cNvSpPr/>
            <p:nvPr/>
          </p:nvSpPr>
          <p:spPr>
            <a:xfrm>
              <a:off x="1085777" y="3524315"/>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B1</a:t>
              </a:r>
            </a:p>
          </p:txBody>
        </p:sp>
        <p:sp>
          <p:nvSpPr>
            <p:cNvPr id="73" name="Rectangle 72">
              <a:extLst>
                <a:ext uri="{FF2B5EF4-FFF2-40B4-BE49-F238E27FC236}">
                  <a16:creationId xmlns:a16="http://schemas.microsoft.com/office/drawing/2014/main" id="{DDEAB20E-AB39-4DDA-88CD-292CDD615951}"/>
                </a:ext>
              </a:extLst>
            </p:cNvPr>
            <p:cNvSpPr/>
            <p:nvPr/>
          </p:nvSpPr>
          <p:spPr>
            <a:xfrm>
              <a:off x="362544" y="1065487"/>
              <a:ext cx="636537" cy="198371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t>The Engagement Model</a:t>
              </a:r>
            </a:p>
          </p:txBody>
        </p:sp>
        <p:cxnSp>
          <p:nvCxnSpPr>
            <p:cNvPr id="75" name="Straight Arrow Connector 74">
              <a:extLst>
                <a:ext uri="{FF2B5EF4-FFF2-40B4-BE49-F238E27FC236}">
                  <a16:creationId xmlns:a16="http://schemas.microsoft.com/office/drawing/2014/main" id="{53E5053C-6E13-446B-A42A-FDF995B73C02}"/>
                </a:ext>
              </a:extLst>
            </p:cNvPr>
            <p:cNvCxnSpPr>
              <a:cxnSpLocks/>
              <a:endCxn id="80" idx="0"/>
            </p:cNvCxnSpPr>
            <p:nvPr/>
          </p:nvCxnSpPr>
          <p:spPr>
            <a:xfrm>
              <a:off x="1755315" y="3427686"/>
              <a:ext cx="27895" cy="15773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E3632800-3D5D-40E5-99C1-B36B57BDA6E0}"/>
                </a:ext>
              </a:extLst>
            </p:cNvPr>
            <p:cNvSpPr/>
            <p:nvPr/>
          </p:nvSpPr>
          <p:spPr>
            <a:xfrm>
              <a:off x="256872" y="5005008"/>
              <a:ext cx="661008" cy="93542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dirty="0"/>
                <a:t>Mainstream</a:t>
              </a:r>
            </a:p>
          </p:txBody>
        </p:sp>
        <p:sp>
          <p:nvSpPr>
            <p:cNvPr id="80" name="Rectangle 79">
              <a:extLst>
                <a:ext uri="{FF2B5EF4-FFF2-40B4-BE49-F238E27FC236}">
                  <a16:creationId xmlns:a16="http://schemas.microsoft.com/office/drawing/2014/main" id="{F3EBFE82-6874-4619-B938-BBB9A7918F74}"/>
                </a:ext>
              </a:extLst>
            </p:cNvPr>
            <p:cNvSpPr/>
            <p:nvPr/>
          </p:nvSpPr>
          <p:spPr>
            <a:xfrm>
              <a:off x="1594538" y="5005007"/>
              <a:ext cx="377343" cy="93542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dirty="0"/>
                <a:t>End of Nursery</a:t>
              </a:r>
            </a:p>
          </p:txBody>
        </p:sp>
        <p:cxnSp>
          <p:nvCxnSpPr>
            <p:cNvPr id="86" name="Straight Arrow Connector 85">
              <a:extLst>
                <a:ext uri="{FF2B5EF4-FFF2-40B4-BE49-F238E27FC236}">
                  <a16:creationId xmlns:a16="http://schemas.microsoft.com/office/drawing/2014/main" id="{5CD3A302-3C8D-4123-BA52-4AA68D00154A}"/>
                </a:ext>
              </a:extLst>
            </p:cNvPr>
            <p:cNvCxnSpPr>
              <a:cxnSpLocks/>
              <a:endCxn id="27" idx="0"/>
            </p:cNvCxnSpPr>
            <p:nvPr/>
          </p:nvCxnSpPr>
          <p:spPr>
            <a:xfrm flipH="1">
              <a:off x="3202132" y="3455527"/>
              <a:ext cx="13996" cy="1549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EF79F7C1-A5A7-486B-AEE4-210B5E22545E}"/>
                </a:ext>
              </a:extLst>
            </p:cNvPr>
            <p:cNvCxnSpPr>
              <a:cxnSpLocks/>
              <a:endCxn id="35" idx="0"/>
            </p:cNvCxnSpPr>
            <p:nvPr/>
          </p:nvCxnSpPr>
          <p:spPr>
            <a:xfrm flipH="1">
              <a:off x="5534761" y="3427686"/>
              <a:ext cx="15384" cy="1578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1BC6433-F799-4A6F-AEC6-50BF9E5B07C7}"/>
                </a:ext>
              </a:extLst>
            </p:cNvPr>
            <p:cNvCxnSpPr>
              <a:cxnSpLocks/>
              <a:endCxn id="42" idx="0"/>
            </p:cNvCxnSpPr>
            <p:nvPr/>
          </p:nvCxnSpPr>
          <p:spPr>
            <a:xfrm>
              <a:off x="6962054" y="3614673"/>
              <a:ext cx="1" cy="1390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EC23E579-3791-4538-BA47-D8852C19AD2A}"/>
                </a:ext>
              </a:extLst>
            </p:cNvPr>
            <p:cNvCxnSpPr>
              <a:cxnSpLocks/>
              <a:endCxn id="47" idx="0"/>
            </p:cNvCxnSpPr>
            <p:nvPr/>
          </p:nvCxnSpPr>
          <p:spPr>
            <a:xfrm flipH="1">
              <a:off x="8417606" y="3403030"/>
              <a:ext cx="6776" cy="1601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8FE5EAD-BE2A-4D05-949D-54332E86A0F8}"/>
                </a:ext>
              </a:extLst>
            </p:cNvPr>
            <p:cNvCxnSpPr>
              <a:cxnSpLocks/>
            </p:cNvCxnSpPr>
            <p:nvPr/>
          </p:nvCxnSpPr>
          <p:spPr>
            <a:xfrm flipH="1" flipV="1">
              <a:off x="3094932" y="2408770"/>
              <a:ext cx="3452" cy="572022"/>
            </a:xfrm>
            <a:prstGeom prst="line">
              <a:avLst/>
            </a:prstGeom>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5E1F4E5A-0FC4-4A84-8727-25C22178A0D6}"/>
                </a:ext>
              </a:extLst>
            </p:cNvPr>
            <p:cNvCxnSpPr/>
            <p:nvPr/>
          </p:nvCxnSpPr>
          <p:spPr>
            <a:xfrm>
              <a:off x="4016182" y="245942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9674892-24D6-46A8-BBFD-C8D029B056E0}"/>
                </a:ext>
              </a:extLst>
            </p:cNvPr>
            <p:cNvCxnSpPr>
              <a:cxnSpLocks/>
            </p:cNvCxnSpPr>
            <p:nvPr/>
          </p:nvCxnSpPr>
          <p:spPr>
            <a:xfrm flipH="1" flipV="1">
              <a:off x="5257076" y="2386618"/>
              <a:ext cx="7046" cy="604681"/>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5B2FB895-B520-4CE4-B0EC-F926D6C28D01}"/>
                </a:ext>
              </a:extLst>
            </p:cNvPr>
            <p:cNvCxnSpPr>
              <a:cxnSpLocks/>
            </p:cNvCxnSpPr>
            <p:nvPr/>
          </p:nvCxnSpPr>
          <p:spPr>
            <a:xfrm flipH="1" flipV="1">
              <a:off x="10224948" y="2522807"/>
              <a:ext cx="9697" cy="733026"/>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D55457A3-8C7A-4243-B036-344BF0E09788}"/>
                </a:ext>
              </a:extLst>
            </p:cNvPr>
            <p:cNvCxnSpPr>
              <a:cxnSpLocks/>
            </p:cNvCxnSpPr>
            <p:nvPr/>
          </p:nvCxnSpPr>
          <p:spPr>
            <a:xfrm flipV="1">
              <a:off x="6620511" y="2408770"/>
              <a:ext cx="6629" cy="574144"/>
            </a:xfrm>
            <a:prstGeom prst="line">
              <a:avLst/>
            </a:prstGeom>
          </p:spPr>
          <p:style>
            <a:lnRef idx="1">
              <a:schemeClr val="dk1"/>
            </a:lnRef>
            <a:fillRef idx="0">
              <a:schemeClr val="dk1"/>
            </a:fillRef>
            <a:effectRef idx="0">
              <a:schemeClr val="dk1"/>
            </a:effectRef>
            <a:fontRef idx="minor">
              <a:schemeClr val="tx1"/>
            </a:fontRef>
          </p:style>
        </p:cxnSp>
        <p:sp>
          <p:nvSpPr>
            <p:cNvPr id="115" name="TextBox 114">
              <a:extLst>
                <a:ext uri="{FF2B5EF4-FFF2-40B4-BE49-F238E27FC236}">
                  <a16:creationId xmlns:a16="http://schemas.microsoft.com/office/drawing/2014/main" id="{F7B28A94-39C0-4853-8B67-88ABA893F380}"/>
                </a:ext>
              </a:extLst>
            </p:cNvPr>
            <p:cNvSpPr txBox="1"/>
            <p:nvPr/>
          </p:nvSpPr>
          <p:spPr>
            <a:xfrm>
              <a:off x="4043252" y="2439182"/>
              <a:ext cx="994902" cy="523220"/>
            </a:xfrm>
            <a:prstGeom prst="rect">
              <a:avLst/>
            </a:prstGeom>
            <a:noFill/>
          </p:spPr>
          <p:txBody>
            <a:bodyPr wrap="square" rtlCol="0" anchor="ctr">
              <a:spAutoFit/>
            </a:bodyPr>
            <a:lstStyle/>
            <a:p>
              <a:pPr algn="ctr"/>
              <a:r>
                <a:rPr lang="en-GB" sz="1400" dirty="0"/>
                <a:t>Entry Level 1</a:t>
              </a:r>
            </a:p>
          </p:txBody>
        </p:sp>
        <p:sp>
          <p:nvSpPr>
            <p:cNvPr id="117" name="TextBox 116">
              <a:extLst>
                <a:ext uri="{FF2B5EF4-FFF2-40B4-BE49-F238E27FC236}">
                  <a16:creationId xmlns:a16="http://schemas.microsoft.com/office/drawing/2014/main" id="{707CDB2B-B064-45A8-96A9-D25ABBE3C746}"/>
                </a:ext>
              </a:extLst>
            </p:cNvPr>
            <p:cNvSpPr txBox="1"/>
            <p:nvPr/>
          </p:nvSpPr>
          <p:spPr>
            <a:xfrm>
              <a:off x="5464963" y="2337397"/>
              <a:ext cx="847447" cy="584775"/>
            </a:xfrm>
            <a:prstGeom prst="rect">
              <a:avLst/>
            </a:prstGeom>
            <a:noFill/>
          </p:spPr>
          <p:txBody>
            <a:bodyPr wrap="square" rtlCol="0" anchor="ctr">
              <a:spAutoFit/>
            </a:bodyPr>
            <a:lstStyle/>
            <a:p>
              <a:pPr algn="ctr"/>
              <a:r>
                <a:rPr lang="en-GB" sz="1600" dirty="0"/>
                <a:t>Entry Level 2</a:t>
              </a:r>
            </a:p>
          </p:txBody>
        </p:sp>
        <p:sp>
          <p:nvSpPr>
            <p:cNvPr id="15" name="Rectangle 14">
              <a:extLst>
                <a:ext uri="{FF2B5EF4-FFF2-40B4-BE49-F238E27FC236}">
                  <a16:creationId xmlns:a16="http://schemas.microsoft.com/office/drawing/2014/main" id="{6152894D-D430-4A48-897F-D91D0F53BE70}"/>
                </a:ext>
              </a:extLst>
            </p:cNvPr>
            <p:cNvSpPr/>
            <p:nvPr/>
          </p:nvSpPr>
          <p:spPr>
            <a:xfrm>
              <a:off x="1594539" y="3525539"/>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B2</a:t>
              </a:r>
            </a:p>
          </p:txBody>
        </p:sp>
        <p:sp>
          <p:nvSpPr>
            <p:cNvPr id="17" name="Rectangle 16">
              <a:extLst>
                <a:ext uri="{FF2B5EF4-FFF2-40B4-BE49-F238E27FC236}">
                  <a16:creationId xmlns:a16="http://schemas.microsoft.com/office/drawing/2014/main" id="{657B5F33-8352-46DE-9192-8839B2382704}"/>
                </a:ext>
              </a:extLst>
            </p:cNvPr>
            <p:cNvSpPr/>
            <p:nvPr/>
          </p:nvSpPr>
          <p:spPr>
            <a:xfrm>
              <a:off x="2064504" y="3524315"/>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B3</a:t>
              </a:r>
            </a:p>
          </p:txBody>
        </p:sp>
        <p:sp>
          <p:nvSpPr>
            <p:cNvPr id="18" name="Rectangle 17">
              <a:extLst>
                <a:ext uri="{FF2B5EF4-FFF2-40B4-BE49-F238E27FC236}">
                  <a16:creationId xmlns:a16="http://schemas.microsoft.com/office/drawing/2014/main" id="{86F60E56-B0FF-40BA-BA7F-46AB369D4EBC}"/>
                </a:ext>
              </a:extLst>
            </p:cNvPr>
            <p:cNvSpPr/>
            <p:nvPr/>
          </p:nvSpPr>
          <p:spPr>
            <a:xfrm>
              <a:off x="2573266" y="3522590"/>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B4</a:t>
              </a:r>
            </a:p>
          </p:txBody>
        </p:sp>
        <p:sp>
          <p:nvSpPr>
            <p:cNvPr id="20" name="Rectangle 19">
              <a:extLst>
                <a:ext uri="{FF2B5EF4-FFF2-40B4-BE49-F238E27FC236}">
                  <a16:creationId xmlns:a16="http://schemas.microsoft.com/office/drawing/2014/main" id="{CCB41A0B-27AE-43BE-9138-603F6B70233C}"/>
                </a:ext>
              </a:extLst>
            </p:cNvPr>
            <p:cNvSpPr/>
            <p:nvPr/>
          </p:nvSpPr>
          <p:spPr>
            <a:xfrm>
              <a:off x="3019892" y="3513919"/>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B5</a:t>
              </a:r>
            </a:p>
          </p:txBody>
        </p:sp>
        <p:sp>
          <p:nvSpPr>
            <p:cNvPr id="21" name="Rectangle 20">
              <a:extLst>
                <a:ext uri="{FF2B5EF4-FFF2-40B4-BE49-F238E27FC236}">
                  <a16:creationId xmlns:a16="http://schemas.microsoft.com/office/drawing/2014/main" id="{30F72BEF-8843-4208-83E2-FDD102AECFEC}"/>
                </a:ext>
              </a:extLst>
            </p:cNvPr>
            <p:cNvSpPr/>
            <p:nvPr/>
          </p:nvSpPr>
          <p:spPr>
            <a:xfrm>
              <a:off x="1807966" y="1058239"/>
              <a:ext cx="881508" cy="1979883"/>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3175">
              <a:noFill/>
            </a:ln>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en-GB" dirty="0"/>
                <a:t>       Standard 2</a:t>
              </a:r>
            </a:p>
          </p:txBody>
        </p:sp>
        <p:sp>
          <p:nvSpPr>
            <p:cNvPr id="22" name="Rectangle 21">
              <a:extLst>
                <a:ext uri="{FF2B5EF4-FFF2-40B4-BE49-F238E27FC236}">
                  <a16:creationId xmlns:a16="http://schemas.microsoft.com/office/drawing/2014/main" id="{A9E47EF2-74A5-4963-BD7F-CD5B400B5B38}"/>
                </a:ext>
              </a:extLst>
            </p:cNvPr>
            <p:cNvSpPr/>
            <p:nvPr/>
          </p:nvSpPr>
          <p:spPr>
            <a:xfrm>
              <a:off x="3503015" y="3513919"/>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B6</a:t>
              </a:r>
            </a:p>
          </p:txBody>
        </p:sp>
        <p:sp>
          <p:nvSpPr>
            <p:cNvPr id="25" name="Rectangle 24">
              <a:extLst>
                <a:ext uri="{FF2B5EF4-FFF2-40B4-BE49-F238E27FC236}">
                  <a16:creationId xmlns:a16="http://schemas.microsoft.com/office/drawing/2014/main" id="{1A3E9203-84C1-408B-B30D-10FA2C187E82}"/>
                </a:ext>
              </a:extLst>
            </p:cNvPr>
            <p:cNvSpPr/>
            <p:nvPr/>
          </p:nvSpPr>
          <p:spPr>
            <a:xfrm>
              <a:off x="3958322" y="3506376"/>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B7</a:t>
              </a:r>
            </a:p>
          </p:txBody>
        </p:sp>
        <p:sp>
          <p:nvSpPr>
            <p:cNvPr id="26" name="Rectangle 25">
              <a:extLst>
                <a:ext uri="{FF2B5EF4-FFF2-40B4-BE49-F238E27FC236}">
                  <a16:creationId xmlns:a16="http://schemas.microsoft.com/office/drawing/2014/main" id="{25BCA152-DF1C-4978-BDF2-D1EE4FBEC667}"/>
                </a:ext>
              </a:extLst>
            </p:cNvPr>
            <p:cNvSpPr/>
            <p:nvPr/>
          </p:nvSpPr>
          <p:spPr>
            <a:xfrm>
              <a:off x="4405085" y="3506376"/>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B8</a:t>
              </a:r>
            </a:p>
          </p:txBody>
        </p:sp>
        <p:sp>
          <p:nvSpPr>
            <p:cNvPr id="27" name="Rectangle 26">
              <a:extLst>
                <a:ext uri="{FF2B5EF4-FFF2-40B4-BE49-F238E27FC236}">
                  <a16:creationId xmlns:a16="http://schemas.microsoft.com/office/drawing/2014/main" id="{060FC038-CDF6-4DBC-8007-70A68B13E4BB}"/>
                </a:ext>
              </a:extLst>
            </p:cNvPr>
            <p:cNvSpPr/>
            <p:nvPr/>
          </p:nvSpPr>
          <p:spPr>
            <a:xfrm>
              <a:off x="3013460" y="5005005"/>
              <a:ext cx="377343" cy="93542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dirty="0"/>
                <a:t>End of Reception</a:t>
              </a:r>
            </a:p>
          </p:txBody>
        </p:sp>
        <p:sp>
          <p:nvSpPr>
            <p:cNvPr id="28" name="Rectangle 27">
              <a:extLst>
                <a:ext uri="{FF2B5EF4-FFF2-40B4-BE49-F238E27FC236}">
                  <a16:creationId xmlns:a16="http://schemas.microsoft.com/office/drawing/2014/main" id="{78CB3E7A-609D-49F3-AB55-AEBC6E1039D1}"/>
                </a:ext>
              </a:extLst>
            </p:cNvPr>
            <p:cNvSpPr/>
            <p:nvPr/>
          </p:nvSpPr>
          <p:spPr>
            <a:xfrm>
              <a:off x="4881213" y="3514141"/>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B9</a:t>
              </a:r>
            </a:p>
          </p:txBody>
        </p:sp>
        <p:sp>
          <p:nvSpPr>
            <p:cNvPr id="29" name="Rectangle 28">
              <a:extLst>
                <a:ext uri="{FF2B5EF4-FFF2-40B4-BE49-F238E27FC236}">
                  <a16:creationId xmlns:a16="http://schemas.microsoft.com/office/drawing/2014/main" id="{EE3EB5BA-220F-4A06-BC73-6ABEFFDFF3C1}"/>
                </a:ext>
              </a:extLst>
            </p:cNvPr>
            <p:cNvSpPr/>
            <p:nvPr/>
          </p:nvSpPr>
          <p:spPr>
            <a:xfrm>
              <a:off x="5346089" y="3513919"/>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B10</a:t>
              </a:r>
            </a:p>
          </p:txBody>
        </p:sp>
        <p:sp>
          <p:nvSpPr>
            <p:cNvPr id="33" name="Rectangle 32">
              <a:extLst>
                <a:ext uri="{FF2B5EF4-FFF2-40B4-BE49-F238E27FC236}">
                  <a16:creationId xmlns:a16="http://schemas.microsoft.com/office/drawing/2014/main" id="{19C084AE-C8C4-4D4D-84BA-0CE1363382F4}"/>
                </a:ext>
              </a:extLst>
            </p:cNvPr>
            <p:cNvSpPr/>
            <p:nvPr/>
          </p:nvSpPr>
          <p:spPr>
            <a:xfrm>
              <a:off x="5826349" y="3506375"/>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B11</a:t>
              </a:r>
            </a:p>
          </p:txBody>
        </p:sp>
        <p:sp>
          <p:nvSpPr>
            <p:cNvPr id="34" name="Rectangle 33">
              <a:extLst>
                <a:ext uri="{FF2B5EF4-FFF2-40B4-BE49-F238E27FC236}">
                  <a16:creationId xmlns:a16="http://schemas.microsoft.com/office/drawing/2014/main" id="{D2DCF951-5D16-4358-9AF8-F2BC2D3EC0E9}"/>
                </a:ext>
              </a:extLst>
            </p:cNvPr>
            <p:cNvSpPr/>
            <p:nvPr/>
          </p:nvSpPr>
          <p:spPr>
            <a:xfrm>
              <a:off x="6284664" y="3506374"/>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B12</a:t>
              </a:r>
            </a:p>
          </p:txBody>
        </p:sp>
        <p:sp>
          <p:nvSpPr>
            <p:cNvPr id="35" name="Rectangle 34">
              <a:extLst>
                <a:ext uri="{FF2B5EF4-FFF2-40B4-BE49-F238E27FC236}">
                  <a16:creationId xmlns:a16="http://schemas.microsoft.com/office/drawing/2014/main" id="{7132B518-4B81-4830-8BA1-4FB04CB7BDBC}"/>
                </a:ext>
              </a:extLst>
            </p:cNvPr>
            <p:cNvSpPr/>
            <p:nvPr/>
          </p:nvSpPr>
          <p:spPr>
            <a:xfrm>
              <a:off x="5346089" y="5005688"/>
              <a:ext cx="377343" cy="93542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dirty="0"/>
                <a:t>End of </a:t>
              </a:r>
              <a:r>
                <a:rPr lang="en-GB" sz="1100" dirty="0" err="1"/>
                <a:t>Yr</a:t>
              </a:r>
              <a:r>
                <a:rPr lang="en-GB" sz="1100" dirty="0"/>
                <a:t> 2</a:t>
              </a:r>
            </a:p>
          </p:txBody>
        </p:sp>
        <p:sp>
          <p:nvSpPr>
            <p:cNvPr id="39" name="Rectangle 38">
              <a:extLst>
                <a:ext uri="{FF2B5EF4-FFF2-40B4-BE49-F238E27FC236}">
                  <a16:creationId xmlns:a16="http://schemas.microsoft.com/office/drawing/2014/main" id="{04A88766-1A59-4FE6-B725-34C36122BB04}"/>
                </a:ext>
              </a:extLst>
            </p:cNvPr>
            <p:cNvSpPr/>
            <p:nvPr/>
          </p:nvSpPr>
          <p:spPr>
            <a:xfrm>
              <a:off x="7200404" y="3505626"/>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B14</a:t>
              </a:r>
            </a:p>
          </p:txBody>
        </p:sp>
        <p:sp>
          <p:nvSpPr>
            <p:cNvPr id="40" name="Rectangle 39">
              <a:extLst>
                <a:ext uri="{FF2B5EF4-FFF2-40B4-BE49-F238E27FC236}">
                  <a16:creationId xmlns:a16="http://schemas.microsoft.com/office/drawing/2014/main" id="{B6F7BA39-1B6F-4757-A7EF-E67EA0B90C03}"/>
                </a:ext>
              </a:extLst>
            </p:cNvPr>
            <p:cNvSpPr/>
            <p:nvPr/>
          </p:nvSpPr>
          <p:spPr>
            <a:xfrm>
              <a:off x="7660897" y="3504878"/>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B15</a:t>
              </a:r>
            </a:p>
          </p:txBody>
        </p:sp>
        <p:sp>
          <p:nvSpPr>
            <p:cNvPr id="41" name="Rectangle 40">
              <a:extLst>
                <a:ext uri="{FF2B5EF4-FFF2-40B4-BE49-F238E27FC236}">
                  <a16:creationId xmlns:a16="http://schemas.microsoft.com/office/drawing/2014/main" id="{E450C51B-667D-4E4B-967B-F995952D8E50}"/>
                </a:ext>
              </a:extLst>
            </p:cNvPr>
            <p:cNvSpPr/>
            <p:nvPr/>
          </p:nvSpPr>
          <p:spPr>
            <a:xfrm>
              <a:off x="8126381" y="3504877"/>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B16</a:t>
              </a:r>
            </a:p>
          </p:txBody>
        </p:sp>
        <p:sp>
          <p:nvSpPr>
            <p:cNvPr id="42" name="Rectangle 41">
              <a:extLst>
                <a:ext uri="{FF2B5EF4-FFF2-40B4-BE49-F238E27FC236}">
                  <a16:creationId xmlns:a16="http://schemas.microsoft.com/office/drawing/2014/main" id="{3746E85D-7D2F-47AF-A535-6388FF04415C}"/>
                </a:ext>
              </a:extLst>
            </p:cNvPr>
            <p:cNvSpPr/>
            <p:nvPr/>
          </p:nvSpPr>
          <p:spPr>
            <a:xfrm>
              <a:off x="6773383" y="5005006"/>
              <a:ext cx="377343" cy="93542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dirty="0"/>
                <a:t>End of </a:t>
              </a:r>
              <a:r>
                <a:rPr lang="en-GB" sz="1100" dirty="0" err="1"/>
                <a:t>Yr</a:t>
              </a:r>
              <a:r>
                <a:rPr lang="en-GB" sz="1100" dirty="0"/>
                <a:t> 4</a:t>
              </a:r>
            </a:p>
          </p:txBody>
        </p:sp>
        <p:sp>
          <p:nvSpPr>
            <p:cNvPr id="43" name="Rectangle 42">
              <a:extLst>
                <a:ext uri="{FF2B5EF4-FFF2-40B4-BE49-F238E27FC236}">
                  <a16:creationId xmlns:a16="http://schemas.microsoft.com/office/drawing/2014/main" id="{A1B3E540-0E71-4B35-9675-8166D33268CE}"/>
                </a:ext>
              </a:extLst>
            </p:cNvPr>
            <p:cNvSpPr/>
            <p:nvPr/>
          </p:nvSpPr>
          <p:spPr>
            <a:xfrm>
              <a:off x="6742534" y="3505626"/>
              <a:ext cx="377343" cy="3652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B13</a:t>
              </a:r>
            </a:p>
          </p:txBody>
        </p:sp>
        <p:sp>
          <p:nvSpPr>
            <p:cNvPr id="47" name="Rectangle 46">
              <a:extLst>
                <a:ext uri="{FF2B5EF4-FFF2-40B4-BE49-F238E27FC236}">
                  <a16:creationId xmlns:a16="http://schemas.microsoft.com/office/drawing/2014/main" id="{C40465EF-F5FC-4A7B-95BA-AB754753F3D7}"/>
                </a:ext>
              </a:extLst>
            </p:cNvPr>
            <p:cNvSpPr/>
            <p:nvPr/>
          </p:nvSpPr>
          <p:spPr>
            <a:xfrm>
              <a:off x="8228934" y="5005005"/>
              <a:ext cx="377343" cy="93542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dirty="0"/>
                <a:t>End of </a:t>
              </a:r>
              <a:r>
                <a:rPr lang="en-GB" sz="1100" dirty="0" err="1"/>
                <a:t>Yr</a:t>
              </a:r>
              <a:r>
                <a:rPr lang="en-GB" sz="1100" dirty="0"/>
                <a:t> 6</a:t>
              </a:r>
            </a:p>
          </p:txBody>
        </p:sp>
        <p:cxnSp>
          <p:nvCxnSpPr>
            <p:cNvPr id="133" name="Straight Connector 132">
              <a:extLst>
                <a:ext uri="{FF2B5EF4-FFF2-40B4-BE49-F238E27FC236}">
                  <a16:creationId xmlns:a16="http://schemas.microsoft.com/office/drawing/2014/main" id="{D4B0BFA6-A607-48BB-A0FD-A2840C0FB902}"/>
                </a:ext>
              </a:extLst>
            </p:cNvPr>
            <p:cNvCxnSpPr>
              <a:cxnSpLocks/>
            </p:cNvCxnSpPr>
            <p:nvPr/>
          </p:nvCxnSpPr>
          <p:spPr>
            <a:xfrm flipH="1" flipV="1">
              <a:off x="7893948" y="2408770"/>
              <a:ext cx="1095" cy="576005"/>
            </a:xfrm>
            <a:prstGeom prst="line">
              <a:avLst/>
            </a:prstGeom>
          </p:spPr>
          <p:style>
            <a:lnRef idx="1">
              <a:schemeClr val="dk1"/>
            </a:lnRef>
            <a:fillRef idx="0">
              <a:schemeClr val="dk1"/>
            </a:fillRef>
            <a:effectRef idx="0">
              <a:schemeClr val="dk1"/>
            </a:effectRef>
            <a:fontRef idx="minor">
              <a:schemeClr val="tx1"/>
            </a:fontRef>
          </p:style>
        </p:cxnSp>
        <p:sp>
          <p:nvSpPr>
            <p:cNvPr id="145" name="TextBox 144">
              <a:extLst>
                <a:ext uri="{FF2B5EF4-FFF2-40B4-BE49-F238E27FC236}">
                  <a16:creationId xmlns:a16="http://schemas.microsoft.com/office/drawing/2014/main" id="{C6F3079A-E585-49B2-BFC7-C5CA65097465}"/>
                </a:ext>
              </a:extLst>
            </p:cNvPr>
            <p:cNvSpPr txBox="1"/>
            <p:nvPr/>
          </p:nvSpPr>
          <p:spPr>
            <a:xfrm>
              <a:off x="8081399" y="2575826"/>
              <a:ext cx="1480209" cy="338554"/>
            </a:xfrm>
            <a:prstGeom prst="rect">
              <a:avLst/>
            </a:prstGeom>
            <a:noFill/>
          </p:spPr>
          <p:txBody>
            <a:bodyPr wrap="square" rtlCol="0" anchor="ctr">
              <a:spAutoFit/>
            </a:bodyPr>
            <a:lstStyle/>
            <a:p>
              <a:pPr algn="ctr"/>
              <a:r>
                <a:rPr lang="en-GB" sz="1600" dirty="0"/>
                <a:t>Level 1</a:t>
              </a:r>
            </a:p>
          </p:txBody>
        </p:sp>
        <p:sp>
          <p:nvSpPr>
            <p:cNvPr id="149" name="TextBox 148">
              <a:extLst>
                <a:ext uri="{FF2B5EF4-FFF2-40B4-BE49-F238E27FC236}">
                  <a16:creationId xmlns:a16="http://schemas.microsoft.com/office/drawing/2014/main" id="{3627BD43-8EB9-421E-83CE-BC8F804E14B2}"/>
                </a:ext>
              </a:extLst>
            </p:cNvPr>
            <p:cNvSpPr txBox="1"/>
            <p:nvPr/>
          </p:nvSpPr>
          <p:spPr>
            <a:xfrm>
              <a:off x="10295564" y="2584169"/>
              <a:ext cx="1609518" cy="338554"/>
            </a:xfrm>
            <a:prstGeom prst="rect">
              <a:avLst/>
            </a:prstGeom>
            <a:noFill/>
          </p:spPr>
          <p:txBody>
            <a:bodyPr wrap="square" rtlCol="0" anchor="ctr">
              <a:spAutoFit/>
            </a:bodyPr>
            <a:lstStyle/>
            <a:p>
              <a:pPr algn="ctr"/>
              <a:r>
                <a:rPr lang="en-GB" sz="1600" dirty="0"/>
                <a:t>Level 2</a:t>
              </a:r>
            </a:p>
          </p:txBody>
        </p:sp>
        <p:sp>
          <p:nvSpPr>
            <p:cNvPr id="162" name="TextBox 161">
              <a:extLst>
                <a:ext uri="{FF2B5EF4-FFF2-40B4-BE49-F238E27FC236}">
                  <a16:creationId xmlns:a16="http://schemas.microsoft.com/office/drawing/2014/main" id="{4D5E2A39-6617-4953-B97C-85950CE20AD2}"/>
                </a:ext>
              </a:extLst>
            </p:cNvPr>
            <p:cNvSpPr txBox="1"/>
            <p:nvPr/>
          </p:nvSpPr>
          <p:spPr>
            <a:xfrm>
              <a:off x="9012047" y="1289999"/>
              <a:ext cx="2028410" cy="338554"/>
            </a:xfrm>
            <a:prstGeom prst="rect">
              <a:avLst/>
            </a:prstGeom>
            <a:noFill/>
          </p:spPr>
          <p:txBody>
            <a:bodyPr wrap="square" rtlCol="0" anchor="ctr">
              <a:spAutoFit/>
            </a:bodyPr>
            <a:lstStyle/>
            <a:p>
              <a:pPr algn="ctr"/>
              <a:r>
                <a:rPr lang="en-GB" sz="1600" dirty="0"/>
                <a:t>GCSE</a:t>
              </a:r>
            </a:p>
          </p:txBody>
        </p:sp>
        <p:sp>
          <p:nvSpPr>
            <p:cNvPr id="167" name="Rectangle 166">
              <a:extLst>
                <a:ext uri="{FF2B5EF4-FFF2-40B4-BE49-F238E27FC236}">
                  <a16:creationId xmlns:a16="http://schemas.microsoft.com/office/drawing/2014/main" id="{4CEF4B4A-EF2A-4D2C-9654-3B9C34EF77BA}"/>
                </a:ext>
              </a:extLst>
            </p:cNvPr>
            <p:cNvSpPr/>
            <p:nvPr/>
          </p:nvSpPr>
          <p:spPr>
            <a:xfrm>
              <a:off x="8244341" y="1722708"/>
              <a:ext cx="374077" cy="36729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1</a:t>
              </a:r>
            </a:p>
          </p:txBody>
        </p:sp>
        <p:sp>
          <p:nvSpPr>
            <p:cNvPr id="171" name="Rectangle 170">
              <a:extLst>
                <a:ext uri="{FF2B5EF4-FFF2-40B4-BE49-F238E27FC236}">
                  <a16:creationId xmlns:a16="http://schemas.microsoft.com/office/drawing/2014/main" id="{7CD79ECF-D9E5-4F9C-895F-20B34BED63BE}"/>
                </a:ext>
              </a:extLst>
            </p:cNvPr>
            <p:cNvSpPr/>
            <p:nvPr/>
          </p:nvSpPr>
          <p:spPr>
            <a:xfrm>
              <a:off x="8659670" y="1722505"/>
              <a:ext cx="376233" cy="367699"/>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2</a:t>
              </a:r>
            </a:p>
          </p:txBody>
        </p:sp>
        <p:sp>
          <p:nvSpPr>
            <p:cNvPr id="173" name="Rectangle 172">
              <a:extLst>
                <a:ext uri="{FF2B5EF4-FFF2-40B4-BE49-F238E27FC236}">
                  <a16:creationId xmlns:a16="http://schemas.microsoft.com/office/drawing/2014/main" id="{7E1F3DB6-A4A7-48CD-85A8-699A28CC83FA}"/>
                </a:ext>
              </a:extLst>
            </p:cNvPr>
            <p:cNvSpPr/>
            <p:nvPr/>
          </p:nvSpPr>
          <p:spPr>
            <a:xfrm>
              <a:off x="9076604" y="1723912"/>
              <a:ext cx="377343" cy="36523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2</a:t>
              </a:r>
            </a:p>
          </p:txBody>
        </p:sp>
        <p:sp>
          <p:nvSpPr>
            <p:cNvPr id="175" name="Rectangle 174">
              <a:extLst>
                <a:ext uri="{FF2B5EF4-FFF2-40B4-BE49-F238E27FC236}">
                  <a16:creationId xmlns:a16="http://schemas.microsoft.com/office/drawing/2014/main" id="{6E7BAF8D-C01F-41F5-B5EE-F6183A5DD147}"/>
                </a:ext>
              </a:extLst>
            </p:cNvPr>
            <p:cNvSpPr/>
            <p:nvPr/>
          </p:nvSpPr>
          <p:spPr>
            <a:xfrm>
              <a:off x="10353884" y="1731131"/>
              <a:ext cx="375073" cy="367295"/>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4</a:t>
              </a:r>
            </a:p>
          </p:txBody>
        </p:sp>
        <p:sp>
          <p:nvSpPr>
            <p:cNvPr id="177" name="Rectangle 176">
              <a:extLst>
                <a:ext uri="{FF2B5EF4-FFF2-40B4-BE49-F238E27FC236}">
                  <a16:creationId xmlns:a16="http://schemas.microsoft.com/office/drawing/2014/main" id="{BFC24DCB-7CEB-4D1C-9F4D-59722C50D441}"/>
                </a:ext>
              </a:extLst>
            </p:cNvPr>
            <p:cNvSpPr/>
            <p:nvPr/>
          </p:nvSpPr>
          <p:spPr>
            <a:xfrm>
              <a:off x="11209478" y="1733193"/>
              <a:ext cx="377343" cy="36523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5</a:t>
              </a:r>
            </a:p>
          </p:txBody>
        </p:sp>
        <p:sp>
          <p:nvSpPr>
            <p:cNvPr id="179" name="Rectangle 178">
              <a:extLst>
                <a:ext uri="{FF2B5EF4-FFF2-40B4-BE49-F238E27FC236}">
                  <a16:creationId xmlns:a16="http://schemas.microsoft.com/office/drawing/2014/main" id="{7EC1A9C3-36D2-412C-8441-821B976122A9}"/>
                </a:ext>
              </a:extLst>
            </p:cNvPr>
            <p:cNvSpPr/>
            <p:nvPr/>
          </p:nvSpPr>
          <p:spPr>
            <a:xfrm>
              <a:off x="11646496" y="1731131"/>
              <a:ext cx="377343" cy="36523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5/6</a:t>
              </a:r>
            </a:p>
          </p:txBody>
        </p:sp>
        <p:sp>
          <p:nvSpPr>
            <p:cNvPr id="181" name="TextBox 180">
              <a:extLst>
                <a:ext uri="{FF2B5EF4-FFF2-40B4-BE49-F238E27FC236}">
                  <a16:creationId xmlns:a16="http://schemas.microsoft.com/office/drawing/2014/main" id="{D46660F3-E418-47DC-8756-35A0C71CBC45}"/>
                </a:ext>
              </a:extLst>
            </p:cNvPr>
            <p:cNvSpPr txBox="1"/>
            <p:nvPr/>
          </p:nvSpPr>
          <p:spPr>
            <a:xfrm>
              <a:off x="8417606" y="3537654"/>
              <a:ext cx="2845993" cy="338554"/>
            </a:xfrm>
            <a:prstGeom prst="rect">
              <a:avLst/>
            </a:prstGeom>
            <a:noFill/>
          </p:spPr>
          <p:txBody>
            <a:bodyPr wrap="square" rtlCol="0" anchor="ctr">
              <a:spAutoFit/>
            </a:bodyPr>
            <a:lstStyle/>
            <a:p>
              <a:pPr algn="ctr"/>
              <a:r>
                <a:rPr lang="en-GB" sz="1600" dirty="0"/>
                <a:t>A2E and Progression Ladders</a:t>
              </a:r>
            </a:p>
          </p:txBody>
        </p:sp>
        <p:sp>
          <p:nvSpPr>
            <p:cNvPr id="71" name="Rectangle 70">
              <a:extLst>
                <a:ext uri="{FF2B5EF4-FFF2-40B4-BE49-F238E27FC236}">
                  <a16:creationId xmlns:a16="http://schemas.microsoft.com/office/drawing/2014/main" id="{184E9123-434C-4390-BD3C-6FBD7AAB1847}"/>
                </a:ext>
              </a:extLst>
            </p:cNvPr>
            <p:cNvSpPr/>
            <p:nvPr/>
          </p:nvSpPr>
          <p:spPr>
            <a:xfrm>
              <a:off x="8342307" y="2982352"/>
              <a:ext cx="259493" cy="4130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23</a:t>
              </a:r>
            </a:p>
          </p:txBody>
        </p:sp>
        <p:sp>
          <p:nvSpPr>
            <p:cNvPr id="97" name="Rectangle 96">
              <a:extLst>
                <a:ext uri="{FF2B5EF4-FFF2-40B4-BE49-F238E27FC236}">
                  <a16:creationId xmlns:a16="http://schemas.microsoft.com/office/drawing/2014/main" id="{DDDBE71B-3697-405E-B8CC-9F11345BF6DC}"/>
                </a:ext>
              </a:extLst>
            </p:cNvPr>
            <p:cNvSpPr/>
            <p:nvPr/>
          </p:nvSpPr>
          <p:spPr>
            <a:xfrm>
              <a:off x="6375299" y="2991299"/>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17</a:t>
              </a:r>
            </a:p>
          </p:txBody>
        </p:sp>
        <p:sp>
          <p:nvSpPr>
            <p:cNvPr id="98" name="Rectangle 97">
              <a:extLst>
                <a:ext uri="{FF2B5EF4-FFF2-40B4-BE49-F238E27FC236}">
                  <a16:creationId xmlns:a16="http://schemas.microsoft.com/office/drawing/2014/main" id="{0053F61E-ACD7-4940-AB30-9686CF338CDE}"/>
                </a:ext>
              </a:extLst>
            </p:cNvPr>
            <p:cNvSpPr/>
            <p:nvPr/>
          </p:nvSpPr>
          <p:spPr>
            <a:xfrm>
              <a:off x="6717394" y="2978035"/>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18</a:t>
              </a:r>
            </a:p>
          </p:txBody>
        </p:sp>
        <p:sp>
          <p:nvSpPr>
            <p:cNvPr id="99" name="Rectangle 98">
              <a:extLst>
                <a:ext uri="{FF2B5EF4-FFF2-40B4-BE49-F238E27FC236}">
                  <a16:creationId xmlns:a16="http://schemas.microsoft.com/office/drawing/2014/main" id="{1C9ED568-E091-41EF-967D-8BE8BFAF871F}"/>
                </a:ext>
              </a:extLst>
            </p:cNvPr>
            <p:cNvSpPr/>
            <p:nvPr/>
          </p:nvSpPr>
          <p:spPr>
            <a:xfrm>
              <a:off x="7055517" y="2982352"/>
              <a:ext cx="269785"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19</a:t>
              </a:r>
            </a:p>
          </p:txBody>
        </p:sp>
        <p:sp>
          <p:nvSpPr>
            <p:cNvPr id="100" name="Rectangle 99">
              <a:extLst>
                <a:ext uri="{FF2B5EF4-FFF2-40B4-BE49-F238E27FC236}">
                  <a16:creationId xmlns:a16="http://schemas.microsoft.com/office/drawing/2014/main" id="{00906C13-8094-4E48-91FA-B5EFCACB984D}"/>
                </a:ext>
              </a:extLst>
            </p:cNvPr>
            <p:cNvSpPr/>
            <p:nvPr/>
          </p:nvSpPr>
          <p:spPr>
            <a:xfrm>
              <a:off x="7380380" y="2982351"/>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20</a:t>
              </a:r>
            </a:p>
          </p:txBody>
        </p:sp>
        <p:sp>
          <p:nvSpPr>
            <p:cNvPr id="101" name="Rectangle 100">
              <a:extLst>
                <a:ext uri="{FF2B5EF4-FFF2-40B4-BE49-F238E27FC236}">
                  <a16:creationId xmlns:a16="http://schemas.microsoft.com/office/drawing/2014/main" id="{CC71E52D-1D9C-4EB7-AA4B-C2C1A476C417}"/>
                </a:ext>
              </a:extLst>
            </p:cNvPr>
            <p:cNvSpPr/>
            <p:nvPr/>
          </p:nvSpPr>
          <p:spPr>
            <a:xfrm>
              <a:off x="7716594" y="2982352"/>
              <a:ext cx="259493" cy="404051"/>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21</a:t>
              </a:r>
            </a:p>
          </p:txBody>
        </p:sp>
        <p:sp>
          <p:nvSpPr>
            <p:cNvPr id="102" name="Rectangle 101">
              <a:extLst>
                <a:ext uri="{FF2B5EF4-FFF2-40B4-BE49-F238E27FC236}">
                  <a16:creationId xmlns:a16="http://schemas.microsoft.com/office/drawing/2014/main" id="{D4097C5D-AA49-4D34-A423-11B00F6AB732}"/>
                </a:ext>
              </a:extLst>
            </p:cNvPr>
            <p:cNvSpPr/>
            <p:nvPr/>
          </p:nvSpPr>
          <p:spPr>
            <a:xfrm>
              <a:off x="5367975" y="2998375"/>
              <a:ext cx="274120" cy="405969"/>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14</a:t>
              </a:r>
            </a:p>
          </p:txBody>
        </p:sp>
        <p:sp>
          <p:nvSpPr>
            <p:cNvPr id="103" name="Rectangle 102">
              <a:extLst>
                <a:ext uri="{FF2B5EF4-FFF2-40B4-BE49-F238E27FC236}">
                  <a16:creationId xmlns:a16="http://schemas.microsoft.com/office/drawing/2014/main" id="{6D76427C-DB4C-4D38-ABC8-39EAAB87AD97}"/>
                </a:ext>
              </a:extLst>
            </p:cNvPr>
            <p:cNvSpPr/>
            <p:nvPr/>
          </p:nvSpPr>
          <p:spPr>
            <a:xfrm>
              <a:off x="5695503" y="2998375"/>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15</a:t>
              </a:r>
            </a:p>
          </p:txBody>
        </p:sp>
        <p:sp>
          <p:nvSpPr>
            <p:cNvPr id="105" name="Rectangle 104">
              <a:extLst>
                <a:ext uri="{FF2B5EF4-FFF2-40B4-BE49-F238E27FC236}">
                  <a16:creationId xmlns:a16="http://schemas.microsoft.com/office/drawing/2014/main" id="{A5CA96C2-A59A-4260-A9DE-B2F3DFB951E7}"/>
                </a:ext>
              </a:extLst>
            </p:cNvPr>
            <p:cNvSpPr/>
            <p:nvPr/>
          </p:nvSpPr>
          <p:spPr>
            <a:xfrm>
              <a:off x="6038290" y="2986167"/>
              <a:ext cx="274120" cy="425253"/>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16</a:t>
              </a:r>
            </a:p>
          </p:txBody>
        </p:sp>
        <p:sp>
          <p:nvSpPr>
            <p:cNvPr id="108" name="Rectangle 107">
              <a:extLst>
                <a:ext uri="{FF2B5EF4-FFF2-40B4-BE49-F238E27FC236}">
                  <a16:creationId xmlns:a16="http://schemas.microsoft.com/office/drawing/2014/main" id="{710EBC10-02F7-43EB-B1E3-AAD8FD3DC096}"/>
                </a:ext>
              </a:extLst>
            </p:cNvPr>
            <p:cNvSpPr/>
            <p:nvPr/>
          </p:nvSpPr>
          <p:spPr>
            <a:xfrm>
              <a:off x="4007052" y="3017587"/>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11</a:t>
              </a:r>
            </a:p>
          </p:txBody>
        </p:sp>
        <p:sp>
          <p:nvSpPr>
            <p:cNvPr id="109" name="Rectangle 108">
              <a:extLst>
                <a:ext uri="{FF2B5EF4-FFF2-40B4-BE49-F238E27FC236}">
                  <a16:creationId xmlns:a16="http://schemas.microsoft.com/office/drawing/2014/main" id="{E1585763-14C9-40D3-83FE-947FB1EA8130}"/>
                </a:ext>
              </a:extLst>
            </p:cNvPr>
            <p:cNvSpPr/>
            <p:nvPr/>
          </p:nvSpPr>
          <p:spPr>
            <a:xfrm>
              <a:off x="4456980" y="3003942"/>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12</a:t>
              </a:r>
            </a:p>
          </p:txBody>
        </p:sp>
        <p:sp>
          <p:nvSpPr>
            <p:cNvPr id="113" name="Rectangle 112">
              <a:extLst>
                <a:ext uri="{FF2B5EF4-FFF2-40B4-BE49-F238E27FC236}">
                  <a16:creationId xmlns:a16="http://schemas.microsoft.com/office/drawing/2014/main" id="{D575B2E6-A2D1-4A01-9516-E3F8B4D965FD}"/>
                </a:ext>
              </a:extLst>
            </p:cNvPr>
            <p:cNvSpPr/>
            <p:nvPr/>
          </p:nvSpPr>
          <p:spPr>
            <a:xfrm>
              <a:off x="4924650" y="3006474"/>
              <a:ext cx="274120" cy="41606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A13</a:t>
              </a:r>
            </a:p>
          </p:txBody>
        </p:sp>
        <p:sp>
          <p:nvSpPr>
            <p:cNvPr id="116" name="Rectangle 115">
              <a:extLst>
                <a:ext uri="{FF2B5EF4-FFF2-40B4-BE49-F238E27FC236}">
                  <a16:creationId xmlns:a16="http://schemas.microsoft.com/office/drawing/2014/main" id="{B3A5EA7F-17D7-4D18-B3C3-995B6A97D077}"/>
                </a:ext>
              </a:extLst>
            </p:cNvPr>
            <p:cNvSpPr/>
            <p:nvPr/>
          </p:nvSpPr>
          <p:spPr>
            <a:xfrm>
              <a:off x="3593872" y="3021825"/>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10</a:t>
              </a:r>
            </a:p>
          </p:txBody>
        </p:sp>
        <p:sp>
          <p:nvSpPr>
            <p:cNvPr id="118" name="Rectangle 117">
              <a:extLst>
                <a:ext uri="{FF2B5EF4-FFF2-40B4-BE49-F238E27FC236}">
                  <a16:creationId xmlns:a16="http://schemas.microsoft.com/office/drawing/2014/main" id="{F569CB58-CA0D-4726-A546-085196AABB6A}"/>
                </a:ext>
              </a:extLst>
            </p:cNvPr>
            <p:cNvSpPr/>
            <p:nvPr/>
          </p:nvSpPr>
          <p:spPr>
            <a:xfrm>
              <a:off x="1659952" y="3033598"/>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6</a:t>
              </a:r>
            </a:p>
          </p:txBody>
        </p:sp>
        <p:sp>
          <p:nvSpPr>
            <p:cNvPr id="122" name="Rectangle 121">
              <a:extLst>
                <a:ext uri="{FF2B5EF4-FFF2-40B4-BE49-F238E27FC236}">
                  <a16:creationId xmlns:a16="http://schemas.microsoft.com/office/drawing/2014/main" id="{449D8733-C007-42C2-82B5-1BC8CA7A7122}"/>
                </a:ext>
              </a:extLst>
            </p:cNvPr>
            <p:cNvSpPr/>
            <p:nvPr/>
          </p:nvSpPr>
          <p:spPr>
            <a:xfrm>
              <a:off x="2126279" y="3021291"/>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7</a:t>
              </a:r>
            </a:p>
          </p:txBody>
        </p:sp>
        <p:sp>
          <p:nvSpPr>
            <p:cNvPr id="123" name="Rectangle 122">
              <a:extLst>
                <a:ext uri="{FF2B5EF4-FFF2-40B4-BE49-F238E27FC236}">
                  <a16:creationId xmlns:a16="http://schemas.microsoft.com/office/drawing/2014/main" id="{94719F85-333F-475F-BD08-3CB75D1A38D4}"/>
                </a:ext>
              </a:extLst>
            </p:cNvPr>
            <p:cNvSpPr/>
            <p:nvPr/>
          </p:nvSpPr>
          <p:spPr>
            <a:xfrm>
              <a:off x="2608271" y="3021826"/>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8</a:t>
              </a:r>
            </a:p>
          </p:txBody>
        </p:sp>
        <p:sp>
          <p:nvSpPr>
            <p:cNvPr id="124" name="Rectangle 123">
              <a:extLst>
                <a:ext uri="{FF2B5EF4-FFF2-40B4-BE49-F238E27FC236}">
                  <a16:creationId xmlns:a16="http://schemas.microsoft.com/office/drawing/2014/main" id="{30E25BB2-7124-4B49-821F-D8AFD3D988A8}"/>
                </a:ext>
              </a:extLst>
            </p:cNvPr>
            <p:cNvSpPr/>
            <p:nvPr/>
          </p:nvSpPr>
          <p:spPr>
            <a:xfrm>
              <a:off x="3082522" y="3021292"/>
              <a:ext cx="241338" cy="425352"/>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9</a:t>
              </a:r>
            </a:p>
          </p:txBody>
        </p:sp>
        <p:sp>
          <p:nvSpPr>
            <p:cNvPr id="125" name="Rectangle 124">
              <a:extLst>
                <a:ext uri="{FF2B5EF4-FFF2-40B4-BE49-F238E27FC236}">
                  <a16:creationId xmlns:a16="http://schemas.microsoft.com/office/drawing/2014/main" id="{F2790959-15F3-4138-ABB4-28391BCEFF59}"/>
                </a:ext>
              </a:extLst>
            </p:cNvPr>
            <p:cNvSpPr/>
            <p:nvPr/>
          </p:nvSpPr>
          <p:spPr>
            <a:xfrm>
              <a:off x="1157360" y="3021825"/>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5</a:t>
              </a:r>
            </a:p>
          </p:txBody>
        </p:sp>
        <p:sp>
          <p:nvSpPr>
            <p:cNvPr id="126" name="Rectangle 125">
              <a:extLst>
                <a:ext uri="{FF2B5EF4-FFF2-40B4-BE49-F238E27FC236}">
                  <a16:creationId xmlns:a16="http://schemas.microsoft.com/office/drawing/2014/main" id="{8A4BB2C9-13A1-4AF1-AD15-D3A0E1D9E0C4}"/>
                </a:ext>
              </a:extLst>
            </p:cNvPr>
            <p:cNvSpPr/>
            <p:nvPr/>
          </p:nvSpPr>
          <p:spPr>
            <a:xfrm>
              <a:off x="746013" y="3021291"/>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4</a:t>
              </a:r>
            </a:p>
          </p:txBody>
        </p:sp>
        <p:sp>
          <p:nvSpPr>
            <p:cNvPr id="90" name="Rectangle 89">
              <a:extLst>
                <a:ext uri="{FF2B5EF4-FFF2-40B4-BE49-F238E27FC236}">
                  <a16:creationId xmlns:a16="http://schemas.microsoft.com/office/drawing/2014/main" id="{1D6B7105-F4C3-40B0-A343-7E5C897971B7}"/>
                </a:ext>
              </a:extLst>
            </p:cNvPr>
            <p:cNvSpPr/>
            <p:nvPr/>
          </p:nvSpPr>
          <p:spPr>
            <a:xfrm>
              <a:off x="8021128" y="2988419"/>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22</a:t>
              </a:r>
            </a:p>
          </p:txBody>
        </p:sp>
        <p:sp>
          <p:nvSpPr>
            <p:cNvPr id="96" name="Rectangle 95">
              <a:extLst>
                <a:ext uri="{FF2B5EF4-FFF2-40B4-BE49-F238E27FC236}">
                  <a16:creationId xmlns:a16="http://schemas.microsoft.com/office/drawing/2014/main" id="{71BAA854-A1AA-4590-AFD2-BE3EB9B79CD1}"/>
                </a:ext>
              </a:extLst>
            </p:cNvPr>
            <p:cNvSpPr/>
            <p:nvPr/>
          </p:nvSpPr>
          <p:spPr>
            <a:xfrm>
              <a:off x="8666409" y="2984775"/>
              <a:ext cx="259493" cy="4130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24</a:t>
              </a:r>
            </a:p>
          </p:txBody>
        </p:sp>
        <p:sp>
          <p:nvSpPr>
            <p:cNvPr id="107" name="Rectangle 106">
              <a:extLst>
                <a:ext uri="{FF2B5EF4-FFF2-40B4-BE49-F238E27FC236}">
                  <a16:creationId xmlns:a16="http://schemas.microsoft.com/office/drawing/2014/main" id="{361B883D-A2D4-49DC-A3E1-2D5CA5556251}"/>
                </a:ext>
              </a:extLst>
            </p:cNvPr>
            <p:cNvSpPr/>
            <p:nvPr/>
          </p:nvSpPr>
          <p:spPr>
            <a:xfrm>
              <a:off x="8976766" y="2978035"/>
              <a:ext cx="259493" cy="4130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25</a:t>
              </a:r>
            </a:p>
          </p:txBody>
        </p:sp>
        <p:sp>
          <p:nvSpPr>
            <p:cNvPr id="127" name="Rectangle 126">
              <a:extLst>
                <a:ext uri="{FF2B5EF4-FFF2-40B4-BE49-F238E27FC236}">
                  <a16:creationId xmlns:a16="http://schemas.microsoft.com/office/drawing/2014/main" id="{59C90390-1111-4AF8-9EC1-FE85E994C9D4}"/>
                </a:ext>
              </a:extLst>
            </p:cNvPr>
            <p:cNvSpPr/>
            <p:nvPr/>
          </p:nvSpPr>
          <p:spPr>
            <a:xfrm>
              <a:off x="9283318" y="2984775"/>
              <a:ext cx="259493" cy="4130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26</a:t>
              </a:r>
            </a:p>
          </p:txBody>
        </p:sp>
        <p:sp>
          <p:nvSpPr>
            <p:cNvPr id="128" name="Rectangle 127">
              <a:extLst>
                <a:ext uri="{FF2B5EF4-FFF2-40B4-BE49-F238E27FC236}">
                  <a16:creationId xmlns:a16="http://schemas.microsoft.com/office/drawing/2014/main" id="{62EE2443-4D90-43C4-AB32-010431685E66}"/>
                </a:ext>
              </a:extLst>
            </p:cNvPr>
            <p:cNvSpPr/>
            <p:nvPr/>
          </p:nvSpPr>
          <p:spPr>
            <a:xfrm>
              <a:off x="9592612" y="2984775"/>
              <a:ext cx="259493" cy="4130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27</a:t>
              </a:r>
            </a:p>
          </p:txBody>
        </p:sp>
        <p:sp>
          <p:nvSpPr>
            <p:cNvPr id="129" name="Rectangle 128">
              <a:extLst>
                <a:ext uri="{FF2B5EF4-FFF2-40B4-BE49-F238E27FC236}">
                  <a16:creationId xmlns:a16="http://schemas.microsoft.com/office/drawing/2014/main" id="{B03D74B7-794C-492A-A154-AEC92C92FA74}"/>
                </a:ext>
              </a:extLst>
            </p:cNvPr>
            <p:cNvSpPr/>
            <p:nvPr/>
          </p:nvSpPr>
          <p:spPr>
            <a:xfrm>
              <a:off x="9896009" y="2985224"/>
              <a:ext cx="259493" cy="4130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28</a:t>
              </a:r>
            </a:p>
          </p:txBody>
        </p:sp>
        <p:sp>
          <p:nvSpPr>
            <p:cNvPr id="130" name="Rectangle 129">
              <a:extLst>
                <a:ext uri="{FF2B5EF4-FFF2-40B4-BE49-F238E27FC236}">
                  <a16:creationId xmlns:a16="http://schemas.microsoft.com/office/drawing/2014/main" id="{1835820E-75C5-421E-A0B4-0A219CAC2F9E}"/>
                </a:ext>
              </a:extLst>
            </p:cNvPr>
            <p:cNvSpPr/>
            <p:nvPr/>
          </p:nvSpPr>
          <p:spPr>
            <a:xfrm>
              <a:off x="10191976" y="2989299"/>
              <a:ext cx="259493" cy="4130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29</a:t>
              </a:r>
            </a:p>
          </p:txBody>
        </p:sp>
        <p:sp>
          <p:nvSpPr>
            <p:cNvPr id="131" name="Rectangle 130">
              <a:extLst>
                <a:ext uri="{FF2B5EF4-FFF2-40B4-BE49-F238E27FC236}">
                  <a16:creationId xmlns:a16="http://schemas.microsoft.com/office/drawing/2014/main" id="{98C1E124-9D89-4D91-97FE-DFD0C1E22826}"/>
                </a:ext>
              </a:extLst>
            </p:cNvPr>
            <p:cNvSpPr/>
            <p:nvPr/>
          </p:nvSpPr>
          <p:spPr>
            <a:xfrm>
              <a:off x="10485720" y="2988893"/>
              <a:ext cx="259493" cy="4130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30</a:t>
              </a:r>
            </a:p>
          </p:txBody>
        </p:sp>
        <p:sp>
          <p:nvSpPr>
            <p:cNvPr id="132" name="Rectangle 131">
              <a:extLst>
                <a:ext uri="{FF2B5EF4-FFF2-40B4-BE49-F238E27FC236}">
                  <a16:creationId xmlns:a16="http://schemas.microsoft.com/office/drawing/2014/main" id="{4CBFB7A7-47E7-4873-A1EB-AE5FB1CB5C95}"/>
                </a:ext>
              </a:extLst>
            </p:cNvPr>
            <p:cNvSpPr/>
            <p:nvPr/>
          </p:nvSpPr>
          <p:spPr>
            <a:xfrm>
              <a:off x="10794233" y="2988893"/>
              <a:ext cx="259493" cy="4130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A31</a:t>
              </a:r>
            </a:p>
          </p:txBody>
        </p:sp>
        <p:sp>
          <p:nvSpPr>
            <p:cNvPr id="134" name="Rectangle 133">
              <a:extLst>
                <a:ext uri="{FF2B5EF4-FFF2-40B4-BE49-F238E27FC236}">
                  <a16:creationId xmlns:a16="http://schemas.microsoft.com/office/drawing/2014/main" id="{B22EA623-82E8-4B19-A959-913AC7E69FC7}"/>
                </a:ext>
              </a:extLst>
            </p:cNvPr>
            <p:cNvSpPr/>
            <p:nvPr/>
          </p:nvSpPr>
          <p:spPr>
            <a:xfrm>
              <a:off x="11090200" y="2978035"/>
              <a:ext cx="259493" cy="4130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32</a:t>
              </a:r>
            </a:p>
          </p:txBody>
        </p:sp>
        <p:sp>
          <p:nvSpPr>
            <p:cNvPr id="91" name="Rectangle 90">
              <a:extLst>
                <a:ext uri="{FF2B5EF4-FFF2-40B4-BE49-F238E27FC236}">
                  <a16:creationId xmlns:a16="http://schemas.microsoft.com/office/drawing/2014/main" id="{B9A21390-0162-4C1F-9826-1BF7FC017CBA}"/>
                </a:ext>
              </a:extLst>
            </p:cNvPr>
            <p:cNvSpPr/>
            <p:nvPr/>
          </p:nvSpPr>
          <p:spPr>
            <a:xfrm>
              <a:off x="746013" y="3923862"/>
              <a:ext cx="4771959" cy="37995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b="1" dirty="0">
                  <a:solidFill>
                    <a:schemeClr val="tx1"/>
                  </a:solidFill>
                </a:rPr>
                <a:t>PF 4 </a:t>
              </a:r>
              <a:r>
                <a:rPr lang="en-GB" sz="900" dirty="0">
                  <a:solidFill>
                    <a:schemeClr val="tx1"/>
                  </a:solidFill>
                </a:rPr>
                <a:t>Pre-Formal   </a:t>
              </a:r>
              <a:r>
                <a:rPr lang="en-GB" sz="900" b="1" dirty="0">
                  <a:solidFill>
                    <a:schemeClr val="tx1"/>
                  </a:solidFill>
                </a:rPr>
                <a:t>SF 5-14 </a:t>
              </a:r>
              <a:r>
                <a:rPr lang="en-GB" sz="900" dirty="0">
                  <a:solidFill>
                    <a:schemeClr val="tx1"/>
                  </a:solidFill>
                </a:rPr>
                <a:t>Semi-Formal Pathway</a:t>
              </a:r>
            </a:p>
          </p:txBody>
        </p:sp>
        <p:sp>
          <p:nvSpPr>
            <p:cNvPr id="2" name="TextBox 1">
              <a:extLst>
                <a:ext uri="{FF2B5EF4-FFF2-40B4-BE49-F238E27FC236}">
                  <a16:creationId xmlns:a16="http://schemas.microsoft.com/office/drawing/2014/main" id="{20BEC5E0-2D79-43E4-B6AC-3B257A2F84AD}"/>
                </a:ext>
              </a:extLst>
            </p:cNvPr>
            <p:cNvSpPr txBox="1"/>
            <p:nvPr/>
          </p:nvSpPr>
          <p:spPr>
            <a:xfrm>
              <a:off x="1051301" y="4331886"/>
              <a:ext cx="7485082" cy="369332"/>
            </a:xfrm>
            <a:prstGeom prst="rect">
              <a:avLst/>
            </a:prstGeom>
            <a:solidFill>
              <a:srgbClr val="FFCC66"/>
            </a:solidFill>
          </p:spPr>
          <p:txBody>
            <a:bodyPr wrap="square" rtlCol="0">
              <a:spAutoFit/>
            </a:bodyPr>
            <a:lstStyle/>
            <a:p>
              <a:pPr algn="ctr"/>
              <a:r>
                <a:rPr lang="en-GB" dirty="0"/>
                <a:t>Formal Pathways</a:t>
              </a:r>
            </a:p>
          </p:txBody>
        </p:sp>
        <p:sp>
          <p:nvSpPr>
            <p:cNvPr id="135" name="Rectangle 134">
              <a:extLst>
                <a:ext uri="{FF2B5EF4-FFF2-40B4-BE49-F238E27FC236}">
                  <a16:creationId xmlns:a16="http://schemas.microsoft.com/office/drawing/2014/main" id="{39CACCE6-8EB8-4623-83C4-224BA9DC4625}"/>
                </a:ext>
              </a:extLst>
            </p:cNvPr>
            <p:cNvSpPr/>
            <p:nvPr/>
          </p:nvSpPr>
          <p:spPr>
            <a:xfrm>
              <a:off x="9494648" y="1723909"/>
              <a:ext cx="368147" cy="35872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3</a:t>
              </a:r>
            </a:p>
          </p:txBody>
        </p:sp>
        <p:cxnSp>
          <p:nvCxnSpPr>
            <p:cNvPr id="95" name="Straight Connector 94">
              <a:extLst>
                <a:ext uri="{FF2B5EF4-FFF2-40B4-BE49-F238E27FC236}">
                  <a16:creationId xmlns:a16="http://schemas.microsoft.com/office/drawing/2014/main" id="{7C9AA7BE-663A-4D4C-B5DE-0E6CA855AFFC}"/>
                </a:ext>
              </a:extLst>
            </p:cNvPr>
            <p:cNvCxnSpPr>
              <a:cxnSpLocks/>
            </p:cNvCxnSpPr>
            <p:nvPr/>
          </p:nvCxnSpPr>
          <p:spPr>
            <a:xfrm flipH="1" flipV="1">
              <a:off x="3832381" y="2398287"/>
              <a:ext cx="13194" cy="584014"/>
            </a:xfrm>
            <a:prstGeom prst="line">
              <a:avLst/>
            </a:prstGeom>
          </p:spPr>
          <p:style>
            <a:lnRef idx="1">
              <a:schemeClr val="dk1"/>
            </a:lnRef>
            <a:fillRef idx="0">
              <a:schemeClr val="dk1"/>
            </a:fillRef>
            <a:effectRef idx="0">
              <a:schemeClr val="dk1"/>
            </a:effectRef>
            <a:fontRef idx="minor">
              <a:schemeClr val="tx1"/>
            </a:fontRef>
          </p:style>
        </p:cxnSp>
        <p:sp>
          <p:nvSpPr>
            <p:cNvPr id="136" name="TextBox 135">
              <a:extLst>
                <a:ext uri="{FF2B5EF4-FFF2-40B4-BE49-F238E27FC236}">
                  <a16:creationId xmlns:a16="http://schemas.microsoft.com/office/drawing/2014/main" id="{D6B84C66-E1F3-46B8-A129-E9533C78263F}"/>
                </a:ext>
              </a:extLst>
            </p:cNvPr>
            <p:cNvSpPr txBox="1"/>
            <p:nvPr/>
          </p:nvSpPr>
          <p:spPr>
            <a:xfrm>
              <a:off x="3012545" y="1936338"/>
              <a:ext cx="743699" cy="1169551"/>
            </a:xfrm>
            <a:prstGeom prst="rect">
              <a:avLst/>
            </a:prstGeom>
            <a:noFill/>
          </p:spPr>
          <p:txBody>
            <a:bodyPr wrap="square" rtlCol="0" anchor="ctr">
              <a:spAutoFit/>
            </a:bodyPr>
            <a:lstStyle/>
            <a:p>
              <a:pPr algn="ctr"/>
              <a:r>
                <a:rPr lang="en-GB" sz="1400" dirty="0"/>
                <a:t>Pre and Early Entry Level 1</a:t>
              </a:r>
            </a:p>
          </p:txBody>
        </p:sp>
        <p:sp>
          <p:nvSpPr>
            <p:cNvPr id="5" name="Rectangle 4">
              <a:extLst>
                <a:ext uri="{FF2B5EF4-FFF2-40B4-BE49-F238E27FC236}">
                  <a16:creationId xmlns:a16="http://schemas.microsoft.com/office/drawing/2014/main" id="{6210436C-5769-0AA8-C042-3D997612255D}"/>
                </a:ext>
              </a:extLst>
            </p:cNvPr>
            <p:cNvSpPr/>
            <p:nvPr/>
          </p:nvSpPr>
          <p:spPr>
            <a:xfrm>
              <a:off x="7013116" y="1709729"/>
              <a:ext cx="374076" cy="381802"/>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0/1</a:t>
              </a:r>
            </a:p>
          </p:txBody>
        </p:sp>
        <p:sp>
          <p:nvSpPr>
            <p:cNvPr id="7" name="Rectangle 6">
              <a:extLst>
                <a:ext uri="{FF2B5EF4-FFF2-40B4-BE49-F238E27FC236}">
                  <a16:creationId xmlns:a16="http://schemas.microsoft.com/office/drawing/2014/main" id="{E2A33B2B-AC26-D6E8-736C-2242B0BE2ED9}"/>
                </a:ext>
              </a:extLst>
            </p:cNvPr>
            <p:cNvSpPr/>
            <p:nvPr/>
          </p:nvSpPr>
          <p:spPr>
            <a:xfrm>
              <a:off x="6576097" y="1705716"/>
              <a:ext cx="405514" cy="393095"/>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0</a:t>
              </a:r>
            </a:p>
          </p:txBody>
        </p:sp>
        <p:sp>
          <p:nvSpPr>
            <p:cNvPr id="8" name="Rectangle 7">
              <a:extLst>
                <a:ext uri="{FF2B5EF4-FFF2-40B4-BE49-F238E27FC236}">
                  <a16:creationId xmlns:a16="http://schemas.microsoft.com/office/drawing/2014/main" id="{56BFCA29-E094-7E08-7B60-4EF1ADD1E7DD}"/>
                </a:ext>
              </a:extLst>
            </p:cNvPr>
            <p:cNvSpPr/>
            <p:nvPr/>
          </p:nvSpPr>
          <p:spPr>
            <a:xfrm>
              <a:off x="6090448" y="1705716"/>
              <a:ext cx="425771" cy="381802"/>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0</a:t>
              </a:r>
            </a:p>
          </p:txBody>
        </p:sp>
        <p:sp>
          <p:nvSpPr>
            <p:cNvPr id="9" name="Rectangle 8">
              <a:extLst>
                <a:ext uri="{FF2B5EF4-FFF2-40B4-BE49-F238E27FC236}">
                  <a16:creationId xmlns:a16="http://schemas.microsoft.com/office/drawing/2014/main" id="{9F7CBBE7-B79E-643B-58AF-044534A8F2C3}"/>
                </a:ext>
              </a:extLst>
            </p:cNvPr>
            <p:cNvSpPr/>
            <p:nvPr/>
          </p:nvSpPr>
          <p:spPr>
            <a:xfrm>
              <a:off x="10772460" y="1733193"/>
              <a:ext cx="377343" cy="36523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4/5</a:t>
              </a:r>
            </a:p>
          </p:txBody>
        </p:sp>
        <p:sp>
          <p:nvSpPr>
            <p:cNvPr id="10" name="Rectangle 9">
              <a:extLst>
                <a:ext uri="{FF2B5EF4-FFF2-40B4-BE49-F238E27FC236}">
                  <a16:creationId xmlns:a16="http://schemas.microsoft.com/office/drawing/2014/main" id="{E0CEAE9F-BA93-DC34-0292-AABB21ED8DF3}"/>
                </a:ext>
              </a:extLst>
            </p:cNvPr>
            <p:cNvSpPr/>
            <p:nvPr/>
          </p:nvSpPr>
          <p:spPr>
            <a:xfrm>
              <a:off x="9919668" y="1723909"/>
              <a:ext cx="377343" cy="35872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3</a:t>
              </a:r>
            </a:p>
          </p:txBody>
        </p:sp>
        <p:sp>
          <p:nvSpPr>
            <p:cNvPr id="11" name="Rectangle 10">
              <a:extLst>
                <a:ext uri="{FF2B5EF4-FFF2-40B4-BE49-F238E27FC236}">
                  <a16:creationId xmlns:a16="http://schemas.microsoft.com/office/drawing/2014/main" id="{4C710BCC-1CE5-92B5-F0D0-14791A65208E}"/>
                </a:ext>
              </a:extLst>
            </p:cNvPr>
            <p:cNvSpPr/>
            <p:nvPr/>
          </p:nvSpPr>
          <p:spPr>
            <a:xfrm>
              <a:off x="7834759" y="1723911"/>
              <a:ext cx="377343" cy="36523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1</a:t>
              </a:r>
            </a:p>
          </p:txBody>
        </p:sp>
        <p:sp>
          <p:nvSpPr>
            <p:cNvPr id="14" name="Rectangle 13">
              <a:extLst>
                <a:ext uri="{FF2B5EF4-FFF2-40B4-BE49-F238E27FC236}">
                  <a16:creationId xmlns:a16="http://schemas.microsoft.com/office/drawing/2014/main" id="{FBE3287B-569E-4B1C-A9FF-84F5BF79C0EE}"/>
                </a:ext>
              </a:extLst>
            </p:cNvPr>
            <p:cNvSpPr/>
            <p:nvPr/>
          </p:nvSpPr>
          <p:spPr>
            <a:xfrm>
              <a:off x="7422705" y="1718515"/>
              <a:ext cx="376541" cy="366979"/>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0/1</a:t>
              </a:r>
            </a:p>
          </p:txBody>
        </p:sp>
        <p:sp>
          <p:nvSpPr>
            <p:cNvPr id="3" name="Rectangle 2">
              <a:extLst>
                <a:ext uri="{FF2B5EF4-FFF2-40B4-BE49-F238E27FC236}">
                  <a16:creationId xmlns:a16="http://schemas.microsoft.com/office/drawing/2014/main" id="{AF420294-BCD8-BF4E-CF63-69644068A482}"/>
                </a:ext>
              </a:extLst>
            </p:cNvPr>
            <p:cNvSpPr/>
            <p:nvPr/>
          </p:nvSpPr>
          <p:spPr>
            <a:xfrm>
              <a:off x="9952743" y="5005004"/>
              <a:ext cx="377343" cy="93542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dirty="0"/>
                <a:t>End of </a:t>
              </a:r>
              <a:r>
                <a:rPr lang="en-GB" sz="1100" dirty="0" err="1"/>
                <a:t>Yr</a:t>
              </a:r>
              <a:r>
                <a:rPr lang="en-GB" sz="1100" dirty="0"/>
                <a:t> 9</a:t>
              </a:r>
            </a:p>
          </p:txBody>
        </p:sp>
        <p:sp>
          <p:nvSpPr>
            <p:cNvPr id="4" name="Rectangle 3">
              <a:extLst>
                <a:ext uri="{FF2B5EF4-FFF2-40B4-BE49-F238E27FC236}">
                  <a16:creationId xmlns:a16="http://schemas.microsoft.com/office/drawing/2014/main" id="{77B7E5D7-AB4A-0374-A4CE-AE084D7F2756}"/>
                </a:ext>
              </a:extLst>
            </p:cNvPr>
            <p:cNvSpPr/>
            <p:nvPr/>
          </p:nvSpPr>
          <p:spPr>
            <a:xfrm>
              <a:off x="11042809" y="5005003"/>
              <a:ext cx="377343" cy="93542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dirty="0"/>
                <a:t>End of </a:t>
              </a:r>
              <a:r>
                <a:rPr lang="en-GB" sz="1100" dirty="0" err="1"/>
                <a:t>Yr</a:t>
              </a:r>
              <a:r>
                <a:rPr lang="en-GB" sz="1100" dirty="0"/>
                <a:t> 11</a:t>
              </a:r>
            </a:p>
          </p:txBody>
        </p:sp>
        <p:cxnSp>
          <p:nvCxnSpPr>
            <p:cNvPr id="12" name="Straight Arrow Connector 11">
              <a:extLst>
                <a:ext uri="{FF2B5EF4-FFF2-40B4-BE49-F238E27FC236}">
                  <a16:creationId xmlns:a16="http://schemas.microsoft.com/office/drawing/2014/main" id="{5FCA73E3-A18F-EB54-E95C-A31EA59D4BF2}"/>
                </a:ext>
              </a:extLst>
            </p:cNvPr>
            <p:cNvCxnSpPr>
              <a:cxnSpLocks/>
            </p:cNvCxnSpPr>
            <p:nvPr/>
          </p:nvCxnSpPr>
          <p:spPr>
            <a:xfrm flipH="1">
              <a:off x="10148992" y="3411420"/>
              <a:ext cx="6776" cy="1601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2A8139-58C5-9440-D36C-11C29E2F52D8}"/>
                </a:ext>
              </a:extLst>
            </p:cNvPr>
            <p:cNvCxnSpPr>
              <a:cxnSpLocks/>
            </p:cNvCxnSpPr>
            <p:nvPr/>
          </p:nvCxnSpPr>
          <p:spPr>
            <a:xfrm flipH="1">
              <a:off x="11202702" y="3403029"/>
              <a:ext cx="6776" cy="1601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AEC62AC-4332-03FF-E4BD-FF6EC6280F37}"/>
                </a:ext>
              </a:extLst>
            </p:cNvPr>
            <p:cNvSpPr/>
            <p:nvPr/>
          </p:nvSpPr>
          <p:spPr>
            <a:xfrm>
              <a:off x="383606" y="3002998"/>
              <a:ext cx="274120" cy="413045"/>
            </a:xfrm>
            <a:prstGeom prst="rect">
              <a:avLst/>
            </a:prstGeom>
            <a:gradFill flip="none" rotWithShape="1">
              <a:gsLst>
                <a:gs pos="7000">
                  <a:srgbClr val="7030A0"/>
                </a:gs>
                <a:gs pos="50000">
                  <a:srgbClr val="7030A0"/>
                </a:gs>
                <a:gs pos="97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3</a:t>
              </a:r>
            </a:p>
          </p:txBody>
        </p:sp>
        <p:sp>
          <p:nvSpPr>
            <p:cNvPr id="19" name="Rectangle 18">
              <a:extLst>
                <a:ext uri="{FF2B5EF4-FFF2-40B4-BE49-F238E27FC236}">
                  <a16:creationId xmlns:a16="http://schemas.microsoft.com/office/drawing/2014/main" id="{A13E5153-8201-E370-1FF6-5C687EA13A9B}"/>
                </a:ext>
              </a:extLst>
            </p:cNvPr>
            <p:cNvSpPr/>
            <p:nvPr/>
          </p:nvSpPr>
          <p:spPr>
            <a:xfrm>
              <a:off x="11394860" y="2977854"/>
              <a:ext cx="259493" cy="4130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A33</a:t>
              </a:r>
            </a:p>
            <a:p>
              <a:pPr algn="ctr"/>
              <a:endParaRPr lang="en-GB" sz="600" dirty="0"/>
            </a:p>
          </p:txBody>
        </p:sp>
        <p:sp>
          <p:nvSpPr>
            <p:cNvPr id="30" name="Rectangle 29">
              <a:extLst>
                <a:ext uri="{FF2B5EF4-FFF2-40B4-BE49-F238E27FC236}">
                  <a16:creationId xmlns:a16="http://schemas.microsoft.com/office/drawing/2014/main" id="{6A8E56A8-611D-9D0E-F9E6-A0C6FF6C5A20}"/>
                </a:ext>
              </a:extLst>
            </p:cNvPr>
            <p:cNvSpPr/>
            <p:nvPr/>
          </p:nvSpPr>
          <p:spPr>
            <a:xfrm>
              <a:off x="11699520" y="2977854"/>
              <a:ext cx="259493" cy="4130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 34</a:t>
              </a:r>
            </a:p>
          </p:txBody>
        </p:sp>
        <p:sp>
          <p:nvSpPr>
            <p:cNvPr id="37" name="TextBox 36">
              <a:extLst>
                <a:ext uri="{FF2B5EF4-FFF2-40B4-BE49-F238E27FC236}">
                  <a16:creationId xmlns:a16="http://schemas.microsoft.com/office/drawing/2014/main" id="{06804971-A293-DF20-0C7F-D3C03E4D1313}"/>
                </a:ext>
              </a:extLst>
            </p:cNvPr>
            <p:cNvSpPr txBox="1"/>
            <p:nvPr/>
          </p:nvSpPr>
          <p:spPr>
            <a:xfrm>
              <a:off x="300507" y="6525295"/>
              <a:ext cx="257577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solidFill>
                    <a:schemeClr val="bg1">
                      <a:lumMod val="50000"/>
                    </a:schemeClr>
                  </a:solidFill>
                </a:rPr>
                <a:t>Reviewed May 2023</a:t>
              </a:r>
            </a:p>
          </p:txBody>
        </p:sp>
      </p:grpSp>
      <p:sp>
        <p:nvSpPr>
          <p:cNvPr id="38" name="TextBox 37">
            <a:extLst>
              <a:ext uri="{FF2B5EF4-FFF2-40B4-BE49-F238E27FC236}">
                <a16:creationId xmlns:a16="http://schemas.microsoft.com/office/drawing/2014/main" id="{8A2A3E0A-2EBE-BD34-2FF0-7CE3B6933498}"/>
              </a:ext>
            </a:extLst>
          </p:cNvPr>
          <p:cNvSpPr txBox="1"/>
          <p:nvPr/>
        </p:nvSpPr>
        <p:spPr>
          <a:xfrm>
            <a:off x="7119877" y="208172"/>
            <a:ext cx="4785205" cy="923330"/>
          </a:xfrm>
          <a:prstGeom prst="rect">
            <a:avLst/>
          </a:prstGeom>
          <a:noFill/>
        </p:spPr>
        <p:txBody>
          <a:bodyPr wrap="square" rtlCol="0">
            <a:spAutoFit/>
          </a:bodyPr>
          <a:lstStyle/>
          <a:p>
            <a:r>
              <a:rPr lang="en-GB" b="1" dirty="0">
                <a:solidFill>
                  <a:srgbClr val="0070C0"/>
                </a:solidFill>
              </a:rPr>
              <a:t>Our Data Model shows comparative levels.</a:t>
            </a:r>
          </a:p>
          <a:p>
            <a:r>
              <a:rPr lang="en-GB" b="1" dirty="0">
                <a:solidFill>
                  <a:srgbClr val="0070C0"/>
                </a:solidFill>
              </a:rPr>
              <a:t>Some changes will be made to this document for September 2023.</a:t>
            </a:r>
          </a:p>
        </p:txBody>
      </p:sp>
    </p:spTree>
    <p:extLst>
      <p:ext uri="{BB962C8B-B14F-4D97-AF65-F5344CB8AC3E}">
        <p14:creationId xmlns:p14="http://schemas.microsoft.com/office/powerpoint/2010/main" val="214279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brick building with a gated entrance">
            <a:extLst>
              <a:ext uri="{FF2B5EF4-FFF2-40B4-BE49-F238E27FC236}">
                <a16:creationId xmlns:a16="http://schemas.microsoft.com/office/drawing/2014/main" id="{A21441B6-F195-DEB2-94C7-FA7D70C5F560}"/>
              </a:ext>
            </a:extLst>
          </p:cNvPr>
          <p:cNvPicPr>
            <a:picLocks noChangeAspect="1"/>
          </p:cNvPicPr>
          <p:nvPr/>
        </p:nvPicPr>
        <p:blipFill rotWithShape="1">
          <a:blip r:embed="rId2"/>
          <a:srcRect l="12548" t="-35" r="12739" b="35270"/>
          <a:stretch/>
        </p:blipFill>
        <p:spPr>
          <a:xfrm>
            <a:off x="11712" y="-1"/>
            <a:ext cx="12744766" cy="6858001"/>
          </a:xfrm>
          <a:prstGeom prst="rect">
            <a:avLst/>
          </a:prstGeom>
        </p:spPr>
      </p:pic>
      <p:sp>
        <p:nvSpPr>
          <p:cNvPr id="5" name="Freeform: Shape 4">
            <a:extLst>
              <a:ext uri="{FF2B5EF4-FFF2-40B4-BE49-F238E27FC236}">
                <a16:creationId xmlns:a16="http://schemas.microsoft.com/office/drawing/2014/main" id="{4F803D61-8CC4-13E8-BA89-76B174519948}"/>
              </a:ext>
            </a:extLst>
          </p:cNvPr>
          <p:cNvSpPr/>
          <p:nvPr/>
        </p:nvSpPr>
        <p:spPr>
          <a:xfrm>
            <a:off x="-50532631" y="-25014407"/>
            <a:ext cx="116465684" cy="41954869"/>
          </a:xfrm>
          <a:custGeom>
            <a:avLst/>
            <a:gdLst/>
            <a:ahLst/>
            <a:cxnLst/>
            <a:rect l="l" t="t" r="r" b="b"/>
            <a:pathLst>
              <a:path w="12756478" h="6858001">
                <a:moveTo>
                  <a:pt x="4413587" y="2447329"/>
                </a:moveTo>
                <a:cubicBezTo>
                  <a:pt x="4101048" y="2449809"/>
                  <a:pt x="3630999" y="2563911"/>
                  <a:pt x="3003441" y="2789634"/>
                </a:cubicBezTo>
                <a:cubicBezTo>
                  <a:pt x="2742991" y="2886372"/>
                  <a:pt x="2612767" y="3017836"/>
                  <a:pt x="2612767" y="3184028"/>
                </a:cubicBezTo>
                <a:cubicBezTo>
                  <a:pt x="2612767" y="3236118"/>
                  <a:pt x="2623309" y="3277046"/>
                  <a:pt x="2644393" y="3306811"/>
                </a:cubicBezTo>
                <a:cubicBezTo>
                  <a:pt x="2665477" y="3336577"/>
                  <a:pt x="2713226" y="3379985"/>
                  <a:pt x="2787640" y="3437036"/>
                </a:cubicBezTo>
                <a:cubicBezTo>
                  <a:pt x="2864534" y="3494086"/>
                  <a:pt x="2914764" y="3569121"/>
                  <a:pt x="2938328" y="3662138"/>
                </a:cubicBezTo>
                <a:cubicBezTo>
                  <a:pt x="2961893" y="3755156"/>
                  <a:pt x="2973675" y="3919487"/>
                  <a:pt x="2973675" y="4155131"/>
                </a:cubicBezTo>
                <a:cubicBezTo>
                  <a:pt x="2973675" y="4485034"/>
                  <a:pt x="2960032" y="4803774"/>
                  <a:pt x="2932747" y="5111352"/>
                </a:cubicBezTo>
                <a:cubicBezTo>
                  <a:pt x="2915384" y="5289946"/>
                  <a:pt x="2850892" y="5430093"/>
                  <a:pt x="2739271" y="5531792"/>
                </a:cubicBezTo>
                <a:cubicBezTo>
                  <a:pt x="2654935" y="5606206"/>
                  <a:pt x="2600985" y="5660776"/>
                  <a:pt x="2577420" y="5695503"/>
                </a:cubicBezTo>
                <a:cubicBezTo>
                  <a:pt x="2553856" y="5730230"/>
                  <a:pt x="2542074" y="5772397"/>
                  <a:pt x="2542074" y="5822006"/>
                </a:cubicBezTo>
                <a:cubicBezTo>
                  <a:pt x="2542074" y="5953471"/>
                  <a:pt x="2631370" y="6049590"/>
                  <a:pt x="2809964" y="6110361"/>
                </a:cubicBezTo>
                <a:cubicBezTo>
                  <a:pt x="2988558" y="6171133"/>
                  <a:pt x="3268851" y="6201518"/>
                  <a:pt x="3650843" y="6201518"/>
                </a:cubicBezTo>
                <a:cubicBezTo>
                  <a:pt x="3946019" y="6201518"/>
                  <a:pt x="4216390" y="6168032"/>
                  <a:pt x="4461956" y="6101059"/>
                </a:cubicBezTo>
                <a:cubicBezTo>
                  <a:pt x="4687679" y="6039048"/>
                  <a:pt x="4800541" y="5927426"/>
                  <a:pt x="4800541" y="5766196"/>
                </a:cubicBezTo>
                <a:cubicBezTo>
                  <a:pt x="4800541" y="5699223"/>
                  <a:pt x="4770775" y="5612407"/>
                  <a:pt x="4711243" y="5505747"/>
                </a:cubicBezTo>
                <a:cubicBezTo>
                  <a:pt x="4661634" y="5413969"/>
                  <a:pt x="4631248" y="5325913"/>
                  <a:pt x="4620086" y="5241577"/>
                </a:cubicBezTo>
                <a:cubicBezTo>
                  <a:pt x="4608924" y="5157241"/>
                  <a:pt x="4603343" y="4978647"/>
                  <a:pt x="4603343" y="4705796"/>
                </a:cubicBezTo>
                <a:cubicBezTo>
                  <a:pt x="4603343" y="4341167"/>
                  <a:pt x="4618226" y="4060874"/>
                  <a:pt x="4647991" y="3864917"/>
                </a:cubicBezTo>
                <a:cubicBezTo>
                  <a:pt x="4682718" y="3656557"/>
                  <a:pt x="4793099" y="3552378"/>
                  <a:pt x="4979134" y="3552378"/>
                </a:cubicBezTo>
                <a:cubicBezTo>
                  <a:pt x="5227182" y="3552378"/>
                  <a:pt x="5351204" y="3795463"/>
                  <a:pt x="5351204" y="4281635"/>
                </a:cubicBezTo>
                <a:cubicBezTo>
                  <a:pt x="5351204" y="4559448"/>
                  <a:pt x="5342523" y="4834780"/>
                  <a:pt x="5325159" y="5107631"/>
                </a:cubicBezTo>
                <a:cubicBezTo>
                  <a:pt x="5317718" y="5229175"/>
                  <a:pt x="5305935" y="5312890"/>
                  <a:pt x="5289813" y="5358779"/>
                </a:cubicBezTo>
                <a:cubicBezTo>
                  <a:pt x="5273690" y="5404667"/>
                  <a:pt x="5238343" y="5453657"/>
                  <a:pt x="5183772" y="5505747"/>
                </a:cubicBezTo>
                <a:cubicBezTo>
                  <a:pt x="5089515" y="5595044"/>
                  <a:pt x="5034324" y="5652095"/>
                  <a:pt x="5018201" y="5676899"/>
                </a:cubicBezTo>
                <a:cubicBezTo>
                  <a:pt x="5002078" y="5701704"/>
                  <a:pt x="4994017" y="5745112"/>
                  <a:pt x="4994017" y="5807124"/>
                </a:cubicBezTo>
                <a:cubicBezTo>
                  <a:pt x="4994017" y="5946030"/>
                  <a:pt x="5058509" y="6042769"/>
                  <a:pt x="5187493" y="6097339"/>
                </a:cubicBezTo>
                <a:cubicBezTo>
                  <a:pt x="5348723" y="6166792"/>
                  <a:pt x="5661263" y="6201518"/>
                  <a:pt x="6125110" y="6201518"/>
                </a:cubicBezTo>
                <a:cubicBezTo>
                  <a:pt x="6896536" y="6201518"/>
                  <a:pt x="7282249" y="6053931"/>
                  <a:pt x="7282249" y="5758755"/>
                </a:cubicBezTo>
                <a:cubicBezTo>
                  <a:pt x="7282249" y="5701704"/>
                  <a:pt x="7269847" y="5654575"/>
                  <a:pt x="7245042" y="5617368"/>
                </a:cubicBezTo>
                <a:cubicBezTo>
                  <a:pt x="7138382" y="5458618"/>
                  <a:pt x="7075750" y="5334594"/>
                  <a:pt x="7057147" y="5245297"/>
                </a:cubicBezTo>
                <a:cubicBezTo>
                  <a:pt x="7038543" y="5156001"/>
                  <a:pt x="7025521" y="4902993"/>
                  <a:pt x="7018079" y="4486274"/>
                </a:cubicBezTo>
                <a:cubicBezTo>
                  <a:pt x="7020560" y="4099321"/>
                  <a:pt x="7032962" y="3861196"/>
                  <a:pt x="7055286" y="3771899"/>
                </a:cubicBezTo>
                <a:cubicBezTo>
                  <a:pt x="7075130" y="3695004"/>
                  <a:pt x="7116678" y="3631133"/>
                  <a:pt x="7179930" y="3580283"/>
                </a:cubicBezTo>
                <a:cubicBezTo>
                  <a:pt x="7243182" y="3529433"/>
                  <a:pt x="7315735" y="3504008"/>
                  <a:pt x="7397591" y="3504008"/>
                </a:cubicBezTo>
                <a:cubicBezTo>
                  <a:pt x="7561302" y="3504008"/>
                  <a:pt x="7670443" y="3582143"/>
                  <a:pt x="7725013" y="3738413"/>
                </a:cubicBezTo>
                <a:cubicBezTo>
                  <a:pt x="7772141" y="3869877"/>
                  <a:pt x="7795706" y="4103042"/>
                  <a:pt x="7795706" y="4437905"/>
                </a:cubicBezTo>
                <a:cubicBezTo>
                  <a:pt x="7795706" y="5013374"/>
                  <a:pt x="7757258" y="5351958"/>
                  <a:pt x="7680364" y="5453657"/>
                </a:cubicBezTo>
                <a:cubicBezTo>
                  <a:pt x="7598509" y="5565278"/>
                  <a:pt x="7550759" y="5634111"/>
                  <a:pt x="7537117" y="5660156"/>
                </a:cubicBezTo>
                <a:cubicBezTo>
                  <a:pt x="7523475" y="5686201"/>
                  <a:pt x="7516653" y="5724028"/>
                  <a:pt x="7516653" y="5773637"/>
                </a:cubicBezTo>
                <a:cubicBezTo>
                  <a:pt x="7516653" y="5902622"/>
                  <a:pt x="7617732" y="6006802"/>
                  <a:pt x="7819890" y="6086176"/>
                </a:cubicBezTo>
                <a:cubicBezTo>
                  <a:pt x="8022049" y="6165551"/>
                  <a:pt x="8288079" y="6205239"/>
                  <a:pt x="8617981" y="6205239"/>
                </a:cubicBezTo>
                <a:cubicBezTo>
                  <a:pt x="9364602" y="6205239"/>
                  <a:pt x="9737912" y="6046489"/>
                  <a:pt x="9737912" y="5728989"/>
                </a:cubicBezTo>
                <a:cubicBezTo>
                  <a:pt x="9737912" y="5689302"/>
                  <a:pt x="9731091" y="5657676"/>
                  <a:pt x="9717449" y="5634111"/>
                </a:cubicBezTo>
                <a:cubicBezTo>
                  <a:pt x="9703806" y="5610547"/>
                  <a:pt x="9667220" y="5562798"/>
                  <a:pt x="9607688" y="5490864"/>
                </a:cubicBezTo>
                <a:cubicBezTo>
                  <a:pt x="9508470" y="5371801"/>
                  <a:pt x="9458860" y="5232895"/>
                  <a:pt x="9458860" y="5074145"/>
                </a:cubicBezTo>
                <a:cubicBezTo>
                  <a:pt x="9458860" y="5051821"/>
                  <a:pt x="9460100" y="5014614"/>
                  <a:pt x="9462580" y="4962524"/>
                </a:cubicBezTo>
                <a:cubicBezTo>
                  <a:pt x="9465060" y="4878189"/>
                  <a:pt x="9466302" y="4731840"/>
                  <a:pt x="9466302" y="4523481"/>
                </a:cubicBezTo>
                <a:cubicBezTo>
                  <a:pt x="9466302" y="4198540"/>
                  <a:pt x="9468782" y="4003823"/>
                  <a:pt x="9473743" y="3939331"/>
                </a:cubicBezTo>
                <a:cubicBezTo>
                  <a:pt x="9478704" y="3750815"/>
                  <a:pt x="9481184" y="3616870"/>
                  <a:pt x="9481184" y="3537495"/>
                </a:cubicBezTo>
                <a:cubicBezTo>
                  <a:pt x="9481184" y="3170385"/>
                  <a:pt x="9374524" y="2895053"/>
                  <a:pt x="9161204" y="2711499"/>
                </a:cubicBezTo>
                <a:cubicBezTo>
                  <a:pt x="8957806" y="2535386"/>
                  <a:pt x="8696116" y="2447329"/>
                  <a:pt x="8376136" y="2447329"/>
                </a:cubicBezTo>
                <a:cubicBezTo>
                  <a:pt x="7966858" y="2447329"/>
                  <a:pt x="7600989" y="2604838"/>
                  <a:pt x="7278528" y="2919858"/>
                </a:cubicBezTo>
                <a:cubicBezTo>
                  <a:pt x="7176829" y="3019077"/>
                  <a:pt x="7112337" y="3068686"/>
                  <a:pt x="7085052" y="3068686"/>
                </a:cubicBezTo>
                <a:cubicBezTo>
                  <a:pt x="7045364" y="3068686"/>
                  <a:pt x="6994515" y="3012876"/>
                  <a:pt x="6932503" y="2901254"/>
                </a:cubicBezTo>
                <a:cubicBezTo>
                  <a:pt x="6771272" y="2598637"/>
                  <a:pt x="6483538" y="2447329"/>
                  <a:pt x="6069300" y="2447329"/>
                </a:cubicBezTo>
                <a:cubicBezTo>
                  <a:pt x="5855980" y="2447329"/>
                  <a:pt x="5647621" y="2492597"/>
                  <a:pt x="5444222" y="2583135"/>
                </a:cubicBezTo>
                <a:cubicBezTo>
                  <a:pt x="5240823" y="2673671"/>
                  <a:pt x="5072151" y="2795835"/>
                  <a:pt x="4938206" y="2949624"/>
                </a:cubicBezTo>
                <a:cubicBezTo>
                  <a:pt x="4848910" y="3056284"/>
                  <a:pt x="4783177" y="3109614"/>
                  <a:pt x="4741009" y="3109614"/>
                </a:cubicBezTo>
                <a:cubicBezTo>
                  <a:pt x="4661634" y="3109614"/>
                  <a:pt x="4621946" y="3042641"/>
                  <a:pt x="4621946" y="2908696"/>
                </a:cubicBezTo>
                <a:cubicBezTo>
                  <a:pt x="4621946" y="2883891"/>
                  <a:pt x="4623187" y="2851645"/>
                  <a:pt x="4625667" y="2811958"/>
                </a:cubicBezTo>
                <a:cubicBezTo>
                  <a:pt x="4625667" y="2772270"/>
                  <a:pt x="4625667" y="2751186"/>
                  <a:pt x="4625667" y="2748706"/>
                </a:cubicBezTo>
                <a:cubicBezTo>
                  <a:pt x="4625667" y="2547788"/>
                  <a:pt x="4554974" y="2447329"/>
                  <a:pt x="4413587" y="2447329"/>
                </a:cubicBezTo>
                <a:close/>
                <a:moveTo>
                  <a:pt x="0" y="0"/>
                </a:moveTo>
                <a:lnTo>
                  <a:pt x="12756478" y="0"/>
                </a:lnTo>
                <a:lnTo>
                  <a:pt x="12756478" y="6858001"/>
                </a:lnTo>
                <a:lnTo>
                  <a:pt x="0" y="6858001"/>
                </a:lnTo>
                <a:close/>
              </a:path>
            </a:pathLst>
          </a:cu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TextBox 5">
            <a:extLst>
              <a:ext uri="{FF2B5EF4-FFF2-40B4-BE49-F238E27FC236}">
                <a16:creationId xmlns:a16="http://schemas.microsoft.com/office/drawing/2014/main" id="{103D0ACB-59B7-98EA-4349-CB4338D73F3B}"/>
              </a:ext>
            </a:extLst>
          </p:cNvPr>
          <p:cNvSpPr txBox="1"/>
          <p:nvPr/>
        </p:nvSpPr>
        <p:spPr>
          <a:xfrm>
            <a:off x="906449" y="652007"/>
            <a:ext cx="10845579" cy="1938992"/>
          </a:xfrm>
          <a:prstGeom prst="rect">
            <a:avLst/>
          </a:prstGeom>
          <a:noFill/>
        </p:spPr>
        <p:txBody>
          <a:bodyPr wrap="square" rtlCol="0">
            <a:spAutoFit/>
          </a:bodyPr>
          <a:lstStyle/>
          <a:p>
            <a:pPr algn="ctr"/>
            <a:r>
              <a:rPr lang="en-GB" sz="4000" dirty="0">
                <a:ln w="38100">
                  <a:solidFill>
                    <a:schemeClr val="tx1"/>
                  </a:solidFill>
                </a:ln>
              </a:rPr>
              <a:t>Hallmoor school provides the competence and confidence to maximise the living of independent lives.</a:t>
            </a:r>
          </a:p>
        </p:txBody>
      </p:sp>
    </p:spTree>
    <p:extLst>
      <p:ext uri="{BB962C8B-B14F-4D97-AF65-F5344CB8AC3E}">
        <p14:creationId xmlns:p14="http://schemas.microsoft.com/office/powerpoint/2010/main" val="2736604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42D7BE-AAA6-1186-C108-3C7356B34C86}"/>
              </a:ext>
            </a:extLst>
          </p:cNvPr>
          <p:cNvSpPr txBox="1"/>
          <p:nvPr/>
        </p:nvSpPr>
        <p:spPr>
          <a:xfrm>
            <a:off x="866774" y="409575"/>
            <a:ext cx="10791825" cy="646331"/>
          </a:xfrm>
          <a:prstGeom prst="rect">
            <a:avLst/>
          </a:prstGeom>
          <a:noFill/>
        </p:spPr>
        <p:txBody>
          <a:bodyPr wrap="square" rtlCol="0">
            <a:spAutoFit/>
          </a:bodyPr>
          <a:lstStyle/>
          <a:p>
            <a:r>
              <a:rPr lang="en-GB" dirty="0"/>
              <a:t>Progress expectations are calculated through the use of Flight paths for example below is the flight path from end of Key Stage 3 to 4.</a:t>
            </a:r>
          </a:p>
        </p:txBody>
      </p:sp>
      <p:pic>
        <p:nvPicPr>
          <p:cNvPr id="5" name="Picture 4">
            <a:extLst>
              <a:ext uri="{FF2B5EF4-FFF2-40B4-BE49-F238E27FC236}">
                <a16:creationId xmlns:a16="http://schemas.microsoft.com/office/drawing/2014/main" id="{81883BC6-8727-940D-1467-56BAA943524D}"/>
              </a:ext>
            </a:extLst>
          </p:cNvPr>
          <p:cNvPicPr>
            <a:picLocks noChangeAspect="1"/>
          </p:cNvPicPr>
          <p:nvPr/>
        </p:nvPicPr>
        <p:blipFill>
          <a:blip r:embed="rId2"/>
          <a:stretch>
            <a:fillRect/>
          </a:stretch>
        </p:blipFill>
        <p:spPr>
          <a:xfrm>
            <a:off x="1549301" y="1177556"/>
            <a:ext cx="9093398" cy="5413744"/>
          </a:xfrm>
          <a:prstGeom prst="rect">
            <a:avLst/>
          </a:prstGeom>
        </p:spPr>
      </p:pic>
    </p:spTree>
    <p:extLst>
      <p:ext uri="{BB962C8B-B14F-4D97-AF65-F5344CB8AC3E}">
        <p14:creationId xmlns:p14="http://schemas.microsoft.com/office/powerpoint/2010/main" val="394957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538EA9-5F1F-23E7-9C6C-098A9A82B536}"/>
              </a:ext>
            </a:extLst>
          </p:cNvPr>
          <p:cNvSpPr txBox="1"/>
          <p:nvPr/>
        </p:nvSpPr>
        <p:spPr>
          <a:xfrm>
            <a:off x="438150" y="419100"/>
            <a:ext cx="8801100" cy="584775"/>
          </a:xfrm>
          <a:prstGeom prst="rect">
            <a:avLst/>
          </a:prstGeom>
          <a:noFill/>
        </p:spPr>
        <p:txBody>
          <a:bodyPr wrap="square" rtlCol="0">
            <a:spAutoFit/>
          </a:bodyPr>
          <a:lstStyle/>
          <a:p>
            <a:r>
              <a:rPr lang="en-GB" sz="3200" dirty="0"/>
              <a:t>Long-Term and Medium-Term planning</a:t>
            </a:r>
          </a:p>
        </p:txBody>
      </p:sp>
      <p:sp>
        <p:nvSpPr>
          <p:cNvPr id="3" name="TextBox 2">
            <a:extLst>
              <a:ext uri="{FF2B5EF4-FFF2-40B4-BE49-F238E27FC236}">
                <a16:creationId xmlns:a16="http://schemas.microsoft.com/office/drawing/2014/main" id="{C18A640E-C99B-C149-C7F7-D4EAF7365E91}"/>
              </a:ext>
            </a:extLst>
          </p:cNvPr>
          <p:cNvSpPr txBox="1"/>
          <p:nvPr/>
        </p:nvSpPr>
        <p:spPr>
          <a:xfrm>
            <a:off x="438150" y="1181100"/>
            <a:ext cx="11125200" cy="2246769"/>
          </a:xfrm>
          <a:prstGeom prst="rect">
            <a:avLst/>
          </a:prstGeom>
          <a:noFill/>
        </p:spPr>
        <p:txBody>
          <a:bodyPr wrap="square" rtlCol="0">
            <a:spAutoFit/>
          </a:bodyPr>
          <a:lstStyle/>
          <a:p>
            <a:r>
              <a:rPr lang="en-GB" sz="2800" dirty="0"/>
              <a:t>All Long-Term plans include the break down of development for the pupils in the phase to work towards preparing for adulthood.</a:t>
            </a:r>
          </a:p>
          <a:p>
            <a:endParaRPr lang="en-GB" sz="2800" dirty="0"/>
          </a:p>
          <a:p>
            <a:r>
              <a:rPr lang="en-GB" sz="2800" dirty="0"/>
              <a:t>In Primary pupils prepare for the next stage in Key Stage 3. 3-4, and 4 to sixth form.</a:t>
            </a:r>
          </a:p>
        </p:txBody>
      </p:sp>
    </p:spTree>
    <p:extLst>
      <p:ext uri="{BB962C8B-B14F-4D97-AF65-F5344CB8AC3E}">
        <p14:creationId xmlns:p14="http://schemas.microsoft.com/office/powerpoint/2010/main" val="312431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19AF49-FDAB-9FF4-2343-8AEDCAD91330}"/>
              </a:ext>
            </a:extLst>
          </p:cNvPr>
          <p:cNvPicPr>
            <a:picLocks noChangeAspect="1"/>
          </p:cNvPicPr>
          <p:nvPr/>
        </p:nvPicPr>
        <p:blipFill>
          <a:blip r:embed="rId2"/>
          <a:stretch>
            <a:fillRect/>
          </a:stretch>
        </p:blipFill>
        <p:spPr>
          <a:xfrm>
            <a:off x="485775" y="307713"/>
            <a:ext cx="10657445" cy="5007238"/>
          </a:xfrm>
          <a:prstGeom prst="rect">
            <a:avLst/>
          </a:prstGeom>
        </p:spPr>
      </p:pic>
      <p:sp>
        <p:nvSpPr>
          <p:cNvPr id="4" name="TextBox 3">
            <a:extLst>
              <a:ext uri="{FF2B5EF4-FFF2-40B4-BE49-F238E27FC236}">
                <a16:creationId xmlns:a16="http://schemas.microsoft.com/office/drawing/2014/main" id="{BB8DB02A-CCAA-6F3F-F367-9B2E2CDB10DC}"/>
              </a:ext>
            </a:extLst>
          </p:cNvPr>
          <p:cNvSpPr txBox="1"/>
          <p:nvPr/>
        </p:nvSpPr>
        <p:spPr>
          <a:xfrm>
            <a:off x="581025" y="5610225"/>
            <a:ext cx="10820400" cy="369332"/>
          </a:xfrm>
          <a:prstGeom prst="rect">
            <a:avLst/>
          </a:prstGeom>
          <a:noFill/>
        </p:spPr>
        <p:txBody>
          <a:bodyPr wrap="square" rtlCol="0">
            <a:spAutoFit/>
          </a:bodyPr>
          <a:lstStyle/>
          <a:p>
            <a:r>
              <a:rPr lang="en-GB" dirty="0"/>
              <a:t>This also shows how the themes relate to the preparing for adulthood outcomes.</a:t>
            </a:r>
          </a:p>
        </p:txBody>
      </p:sp>
    </p:spTree>
    <p:extLst>
      <p:ext uri="{BB962C8B-B14F-4D97-AF65-F5344CB8AC3E}">
        <p14:creationId xmlns:p14="http://schemas.microsoft.com/office/powerpoint/2010/main" val="1298399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25F58-9197-C420-6F21-DAE2B4D78141}"/>
              </a:ext>
            </a:extLst>
          </p:cNvPr>
          <p:cNvSpPr txBox="1"/>
          <p:nvPr/>
        </p:nvSpPr>
        <p:spPr>
          <a:xfrm>
            <a:off x="428625" y="561975"/>
            <a:ext cx="9620250" cy="1815882"/>
          </a:xfrm>
          <a:prstGeom prst="rect">
            <a:avLst/>
          </a:prstGeom>
          <a:noFill/>
        </p:spPr>
        <p:txBody>
          <a:bodyPr wrap="square" rtlCol="0">
            <a:spAutoFit/>
          </a:bodyPr>
          <a:lstStyle/>
          <a:p>
            <a:r>
              <a:rPr lang="en-GB" sz="2800" dirty="0"/>
              <a:t>Primary and Key Stage 3 use a theme-based learning focus for each term.</a:t>
            </a:r>
          </a:p>
          <a:p>
            <a:endParaRPr lang="en-GB" sz="2800" dirty="0"/>
          </a:p>
          <a:p>
            <a:r>
              <a:rPr lang="en-GB" sz="2800" dirty="0"/>
              <a:t>The themes relate to the preparing for adulthood outcomes.</a:t>
            </a:r>
          </a:p>
        </p:txBody>
      </p:sp>
      <p:pic>
        <p:nvPicPr>
          <p:cNvPr id="4" name="Picture 3">
            <a:extLst>
              <a:ext uri="{FF2B5EF4-FFF2-40B4-BE49-F238E27FC236}">
                <a16:creationId xmlns:a16="http://schemas.microsoft.com/office/drawing/2014/main" id="{98E92E97-9CED-1DB2-E1C9-1816C5B0FBA7}"/>
              </a:ext>
            </a:extLst>
          </p:cNvPr>
          <p:cNvPicPr>
            <a:picLocks noChangeAspect="1"/>
          </p:cNvPicPr>
          <p:nvPr/>
        </p:nvPicPr>
        <p:blipFill>
          <a:blip r:embed="rId2"/>
          <a:stretch>
            <a:fillRect/>
          </a:stretch>
        </p:blipFill>
        <p:spPr>
          <a:xfrm>
            <a:off x="348034" y="2452687"/>
            <a:ext cx="11797365" cy="2157413"/>
          </a:xfrm>
          <a:prstGeom prst="rect">
            <a:avLst/>
          </a:prstGeom>
        </p:spPr>
      </p:pic>
    </p:spTree>
    <p:extLst>
      <p:ext uri="{BB962C8B-B14F-4D97-AF65-F5344CB8AC3E}">
        <p14:creationId xmlns:p14="http://schemas.microsoft.com/office/powerpoint/2010/main" val="993974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FCB9-3CE6-8DED-6649-6A4D240EC095}"/>
              </a:ext>
            </a:extLst>
          </p:cNvPr>
          <p:cNvSpPr>
            <a:spLocks noGrp="1"/>
          </p:cNvSpPr>
          <p:nvPr>
            <p:ph type="title"/>
          </p:nvPr>
        </p:nvSpPr>
        <p:spPr/>
        <p:txBody>
          <a:bodyPr/>
          <a:lstStyle/>
          <a:p>
            <a:r>
              <a:rPr lang="en-GB" dirty="0"/>
              <a:t>Long term Plans in Primary and Key Stage three.</a:t>
            </a:r>
          </a:p>
        </p:txBody>
      </p:sp>
      <p:sp>
        <p:nvSpPr>
          <p:cNvPr id="3" name="Content Placeholder 2">
            <a:extLst>
              <a:ext uri="{FF2B5EF4-FFF2-40B4-BE49-F238E27FC236}">
                <a16:creationId xmlns:a16="http://schemas.microsoft.com/office/drawing/2014/main" id="{290B8C59-C9AC-5B02-EF5E-F49F35297142}"/>
              </a:ext>
            </a:extLst>
          </p:cNvPr>
          <p:cNvSpPr>
            <a:spLocks noGrp="1"/>
          </p:cNvSpPr>
          <p:nvPr>
            <p:ph idx="1"/>
          </p:nvPr>
        </p:nvSpPr>
        <p:spPr/>
        <p:txBody>
          <a:bodyPr/>
          <a:lstStyle/>
          <a:p>
            <a:r>
              <a:rPr lang="en-GB" dirty="0"/>
              <a:t>Provide an overview of the content to be taught.</a:t>
            </a:r>
          </a:p>
          <a:p>
            <a:r>
              <a:rPr lang="en-GB" dirty="0"/>
              <a:t>Maths and English LTP’s also contain a progression of skills to be covered for that Phase and Pathway.</a:t>
            </a:r>
          </a:p>
        </p:txBody>
      </p:sp>
      <p:pic>
        <p:nvPicPr>
          <p:cNvPr id="5" name="Picture 4">
            <a:extLst>
              <a:ext uri="{FF2B5EF4-FFF2-40B4-BE49-F238E27FC236}">
                <a16:creationId xmlns:a16="http://schemas.microsoft.com/office/drawing/2014/main" id="{E4048DDB-5E17-2828-D8E1-D551210CBE63}"/>
              </a:ext>
            </a:extLst>
          </p:cNvPr>
          <p:cNvPicPr>
            <a:picLocks noChangeAspect="1"/>
          </p:cNvPicPr>
          <p:nvPr/>
        </p:nvPicPr>
        <p:blipFill>
          <a:blip r:embed="rId2"/>
          <a:stretch>
            <a:fillRect/>
          </a:stretch>
        </p:blipFill>
        <p:spPr>
          <a:xfrm>
            <a:off x="6751268" y="3203991"/>
            <a:ext cx="4745407" cy="3492084"/>
          </a:xfrm>
          <a:prstGeom prst="rect">
            <a:avLst/>
          </a:prstGeom>
        </p:spPr>
      </p:pic>
    </p:spTree>
    <p:extLst>
      <p:ext uri="{BB962C8B-B14F-4D97-AF65-F5344CB8AC3E}">
        <p14:creationId xmlns:p14="http://schemas.microsoft.com/office/powerpoint/2010/main" val="2908916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949E-0E2B-A3D6-A221-3F9D5F4C62B6}"/>
              </a:ext>
            </a:extLst>
          </p:cNvPr>
          <p:cNvSpPr>
            <a:spLocks noGrp="1"/>
          </p:cNvSpPr>
          <p:nvPr>
            <p:ph type="title"/>
          </p:nvPr>
        </p:nvSpPr>
        <p:spPr>
          <a:xfrm>
            <a:off x="552449" y="333375"/>
            <a:ext cx="10696575" cy="1371600"/>
          </a:xfrm>
        </p:spPr>
        <p:txBody>
          <a:bodyPr/>
          <a:lstStyle/>
          <a:p>
            <a:r>
              <a:rPr lang="en-GB" dirty="0"/>
              <a:t>Primary Formal Maths Skill Progression</a:t>
            </a:r>
          </a:p>
        </p:txBody>
      </p:sp>
      <p:sp>
        <p:nvSpPr>
          <p:cNvPr id="3" name="Content Placeholder 2">
            <a:extLst>
              <a:ext uri="{FF2B5EF4-FFF2-40B4-BE49-F238E27FC236}">
                <a16:creationId xmlns:a16="http://schemas.microsoft.com/office/drawing/2014/main" id="{236B03D1-265A-2918-3607-EF09336CA60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AB239D9-66E3-0197-0FC3-175E79FF373A}"/>
              </a:ext>
            </a:extLst>
          </p:cNvPr>
          <p:cNvPicPr>
            <a:picLocks noChangeAspect="1"/>
          </p:cNvPicPr>
          <p:nvPr/>
        </p:nvPicPr>
        <p:blipFill>
          <a:blip r:embed="rId2"/>
          <a:stretch>
            <a:fillRect/>
          </a:stretch>
        </p:blipFill>
        <p:spPr>
          <a:xfrm>
            <a:off x="1009650" y="2082679"/>
            <a:ext cx="10001250" cy="4613396"/>
          </a:xfrm>
          <a:prstGeom prst="rect">
            <a:avLst/>
          </a:prstGeom>
        </p:spPr>
      </p:pic>
    </p:spTree>
    <p:extLst>
      <p:ext uri="{BB962C8B-B14F-4D97-AF65-F5344CB8AC3E}">
        <p14:creationId xmlns:p14="http://schemas.microsoft.com/office/powerpoint/2010/main" val="3486771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0F90-1E5A-BF94-E93C-F6377F4C1710}"/>
              </a:ext>
            </a:extLst>
          </p:cNvPr>
          <p:cNvSpPr>
            <a:spLocks noGrp="1"/>
          </p:cNvSpPr>
          <p:nvPr>
            <p:ph type="title"/>
          </p:nvPr>
        </p:nvSpPr>
        <p:spPr>
          <a:xfrm>
            <a:off x="390525" y="136643"/>
            <a:ext cx="11544300" cy="1371600"/>
          </a:xfrm>
        </p:spPr>
        <p:txBody>
          <a:bodyPr/>
          <a:lstStyle/>
          <a:p>
            <a:r>
              <a:rPr lang="en-GB" dirty="0"/>
              <a:t>Primary Formal English Skill Progression (Talk For Writing)</a:t>
            </a:r>
          </a:p>
        </p:txBody>
      </p:sp>
      <p:sp>
        <p:nvSpPr>
          <p:cNvPr id="3" name="Content Placeholder 2">
            <a:extLst>
              <a:ext uri="{FF2B5EF4-FFF2-40B4-BE49-F238E27FC236}">
                <a16:creationId xmlns:a16="http://schemas.microsoft.com/office/drawing/2014/main" id="{E1518014-1621-159C-2E75-C72A2862E69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5EAB19D-A210-AECA-641A-D5940D0AA23E}"/>
              </a:ext>
            </a:extLst>
          </p:cNvPr>
          <p:cNvPicPr>
            <a:picLocks noChangeAspect="1"/>
          </p:cNvPicPr>
          <p:nvPr/>
        </p:nvPicPr>
        <p:blipFill>
          <a:blip r:embed="rId2"/>
          <a:stretch>
            <a:fillRect/>
          </a:stretch>
        </p:blipFill>
        <p:spPr>
          <a:xfrm>
            <a:off x="1014412" y="1860669"/>
            <a:ext cx="10163175" cy="4704966"/>
          </a:xfrm>
          <a:prstGeom prst="rect">
            <a:avLst/>
          </a:prstGeom>
        </p:spPr>
      </p:pic>
    </p:spTree>
    <p:extLst>
      <p:ext uri="{BB962C8B-B14F-4D97-AF65-F5344CB8AC3E}">
        <p14:creationId xmlns:p14="http://schemas.microsoft.com/office/powerpoint/2010/main" val="4143871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D9335-573E-78D5-4250-42832CE84D8E}"/>
              </a:ext>
            </a:extLst>
          </p:cNvPr>
          <p:cNvSpPr>
            <a:spLocks noGrp="1"/>
          </p:cNvSpPr>
          <p:nvPr>
            <p:ph type="title"/>
          </p:nvPr>
        </p:nvSpPr>
        <p:spPr>
          <a:xfrm>
            <a:off x="457200" y="-565317"/>
            <a:ext cx="11525250" cy="1371600"/>
          </a:xfrm>
        </p:spPr>
        <p:txBody>
          <a:bodyPr/>
          <a:lstStyle/>
          <a:p>
            <a:r>
              <a:rPr lang="en-GB" dirty="0"/>
              <a:t>Other Subjects are under development</a:t>
            </a:r>
          </a:p>
        </p:txBody>
      </p:sp>
      <p:sp>
        <p:nvSpPr>
          <p:cNvPr id="3" name="Content Placeholder 2">
            <a:extLst>
              <a:ext uri="{FF2B5EF4-FFF2-40B4-BE49-F238E27FC236}">
                <a16:creationId xmlns:a16="http://schemas.microsoft.com/office/drawing/2014/main" id="{E37AE3CF-1EA7-827C-F747-584B0EA0F92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BF9F0B4-9339-BAD7-443C-7EB58D5B7F79}"/>
              </a:ext>
            </a:extLst>
          </p:cNvPr>
          <p:cNvPicPr>
            <a:picLocks noChangeAspect="1"/>
          </p:cNvPicPr>
          <p:nvPr/>
        </p:nvPicPr>
        <p:blipFill>
          <a:blip r:embed="rId2"/>
          <a:stretch>
            <a:fillRect/>
          </a:stretch>
        </p:blipFill>
        <p:spPr>
          <a:xfrm>
            <a:off x="1032214" y="806283"/>
            <a:ext cx="10375221" cy="5703537"/>
          </a:xfrm>
          <a:prstGeom prst="rect">
            <a:avLst/>
          </a:prstGeom>
        </p:spPr>
      </p:pic>
    </p:spTree>
    <p:extLst>
      <p:ext uri="{BB962C8B-B14F-4D97-AF65-F5344CB8AC3E}">
        <p14:creationId xmlns:p14="http://schemas.microsoft.com/office/powerpoint/2010/main" val="746434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BF218-B337-52F6-B0A4-58E5E5DB8AC1}"/>
              </a:ext>
            </a:extLst>
          </p:cNvPr>
          <p:cNvSpPr>
            <a:spLocks noGrp="1"/>
          </p:cNvSpPr>
          <p:nvPr>
            <p:ph idx="1"/>
          </p:nvPr>
        </p:nvSpPr>
        <p:spPr/>
        <p:txBody>
          <a:bodyPr/>
          <a:lstStyle/>
          <a:p>
            <a:r>
              <a:rPr lang="en-GB" dirty="0">
                <a:hlinkClick r:id="rId2"/>
              </a:rPr>
              <a:t>Curriculum Statement</a:t>
            </a:r>
            <a:endParaRPr lang="en-GB" dirty="0"/>
          </a:p>
        </p:txBody>
      </p:sp>
      <p:pic>
        <p:nvPicPr>
          <p:cNvPr id="4" name="Picture 3">
            <a:extLst>
              <a:ext uri="{FF2B5EF4-FFF2-40B4-BE49-F238E27FC236}">
                <a16:creationId xmlns:a16="http://schemas.microsoft.com/office/drawing/2014/main" id="{6EB51727-DD37-61E3-6314-003BF0BBB0A2}"/>
              </a:ext>
            </a:extLst>
          </p:cNvPr>
          <p:cNvPicPr>
            <a:picLocks noChangeAspect="1"/>
          </p:cNvPicPr>
          <p:nvPr/>
        </p:nvPicPr>
        <p:blipFill>
          <a:blip r:embed="rId3"/>
          <a:stretch>
            <a:fillRect/>
          </a:stretch>
        </p:blipFill>
        <p:spPr>
          <a:xfrm>
            <a:off x="9209809" y="399577"/>
            <a:ext cx="2402032" cy="2115495"/>
          </a:xfrm>
          <a:prstGeom prst="rect">
            <a:avLst/>
          </a:prstGeom>
        </p:spPr>
      </p:pic>
    </p:spTree>
    <p:extLst>
      <p:ext uri="{BB962C8B-B14F-4D97-AF65-F5344CB8AC3E}">
        <p14:creationId xmlns:p14="http://schemas.microsoft.com/office/powerpoint/2010/main" val="3590258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4692402-B916-FB44-C933-008EC3FC3A67}"/>
              </a:ext>
            </a:extLst>
          </p:cNvPr>
          <p:cNvSpPr/>
          <p:nvPr/>
        </p:nvSpPr>
        <p:spPr>
          <a:xfrm>
            <a:off x="0" y="0"/>
            <a:ext cx="12191999" cy="6858000"/>
          </a:xfrm>
          <a:prstGeom prst="roundRect">
            <a:avLst>
              <a:gd name="adj" fmla="val 6806"/>
            </a:avLst>
          </a:prstGeom>
          <a:solidFill>
            <a:schemeClr val="accent3">
              <a:lumMod val="5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3ADBC4F-3B72-E8CC-0061-B8D7A10EC69C}"/>
              </a:ext>
            </a:extLst>
          </p:cNvPr>
          <p:cNvSpPr/>
          <p:nvPr/>
        </p:nvSpPr>
        <p:spPr>
          <a:xfrm>
            <a:off x="9591675" y="-2562225"/>
            <a:ext cx="1047750" cy="113347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3CBA105-8BEF-BEF0-528E-9D8CFDB5C371}"/>
              </a:ext>
            </a:extLst>
          </p:cNvPr>
          <p:cNvSpPr txBox="1"/>
          <p:nvPr/>
        </p:nvSpPr>
        <p:spPr>
          <a:xfrm>
            <a:off x="4791076" y="478876"/>
            <a:ext cx="5224007" cy="646331"/>
          </a:xfrm>
          <a:prstGeom prst="rect">
            <a:avLst/>
          </a:prstGeom>
          <a:noFill/>
        </p:spPr>
        <p:txBody>
          <a:bodyPr wrap="square" rtlCol="0">
            <a:spAutoFit/>
          </a:bodyPr>
          <a:lstStyle/>
          <a:p>
            <a:r>
              <a:rPr lang="en-GB" sz="3600" dirty="0">
                <a:solidFill>
                  <a:srgbClr val="FFFF00"/>
                </a:solidFill>
                <a:effectLst>
                  <a:glow rad="139700">
                    <a:schemeClr val="accent3">
                      <a:satMod val="175000"/>
                      <a:alpha val="40000"/>
                    </a:schemeClr>
                  </a:glow>
                </a:effectLst>
              </a:rPr>
              <a:t>Curriculum Aims: </a:t>
            </a:r>
          </a:p>
        </p:txBody>
      </p:sp>
      <p:sp>
        <p:nvSpPr>
          <p:cNvPr id="7" name="Rectangle 6">
            <a:extLst>
              <a:ext uri="{FF2B5EF4-FFF2-40B4-BE49-F238E27FC236}">
                <a16:creationId xmlns:a16="http://schemas.microsoft.com/office/drawing/2014/main" id="{FBA5B075-94F0-E637-BFD9-B9A73223984D}"/>
              </a:ext>
            </a:extLst>
          </p:cNvPr>
          <p:cNvSpPr/>
          <p:nvPr/>
        </p:nvSpPr>
        <p:spPr>
          <a:xfrm>
            <a:off x="4755461" y="2371248"/>
            <a:ext cx="7436538" cy="3058691"/>
          </a:xfrm>
          <a:prstGeom prst="rect">
            <a:avLst/>
          </a:prstGeom>
          <a:no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fontAlgn="base">
              <a:buFont typeface="Arial" panose="020B0604020202020204" pitchFamily="34" charset="0"/>
              <a:buChar char="•"/>
            </a:pPr>
            <a:r>
              <a:rPr lang="en-GB" sz="2800" i="0" dirty="0">
                <a:solidFill>
                  <a:srgbClr val="FFFF00"/>
                </a:solidFill>
                <a:effectLst>
                  <a:glow rad="139700">
                    <a:schemeClr val="accent3">
                      <a:satMod val="175000"/>
                      <a:alpha val="40000"/>
                    </a:schemeClr>
                  </a:glow>
                </a:effectLst>
                <a:ea typeface="Roboto Thin" panose="020F0502020204030204" pitchFamily="2" charset="0"/>
                <a:cs typeface="Roboto Thin" panose="020F0502020204030204" pitchFamily="2" charset="0"/>
              </a:rPr>
              <a:t>promote curiosity of learning  </a:t>
            </a:r>
          </a:p>
          <a:p>
            <a:pPr algn="l" rtl="0" fontAlgn="base">
              <a:buFont typeface="Arial" panose="020B0604020202020204" pitchFamily="34" charset="0"/>
              <a:buChar char="•"/>
            </a:pPr>
            <a:r>
              <a:rPr lang="en-GB" sz="2800" i="0" dirty="0">
                <a:solidFill>
                  <a:srgbClr val="FFFF00"/>
                </a:solidFill>
                <a:effectLst>
                  <a:glow rad="139700">
                    <a:schemeClr val="accent3">
                      <a:satMod val="175000"/>
                      <a:alpha val="40000"/>
                    </a:schemeClr>
                  </a:glow>
                </a:effectLst>
                <a:ea typeface="Roboto Thin" panose="020F0502020204030204" pitchFamily="2" charset="0"/>
                <a:cs typeface="Roboto Thin" panose="020F0502020204030204" pitchFamily="2" charset="0"/>
              </a:rPr>
              <a:t>develop a love of reading  </a:t>
            </a:r>
          </a:p>
          <a:p>
            <a:pPr algn="l" rtl="0" fontAlgn="base">
              <a:buFont typeface="Arial" panose="020B0604020202020204" pitchFamily="34" charset="0"/>
              <a:buChar char="•"/>
            </a:pPr>
            <a:r>
              <a:rPr lang="en-GB" sz="2800" i="0" dirty="0">
                <a:solidFill>
                  <a:srgbClr val="FFFF00"/>
                </a:solidFill>
                <a:effectLst>
                  <a:glow rad="139700">
                    <a:schemeClr val="accent3">
                      <a:satMod val="175000"/>
                      <a:alpha val="40000"/>
                    </a:schemeClr>
                  </a:glow>
                </a:effectLst>
                <a:ea typeface="Roboto Thin" panose="020F0502020204030204" pitchFamily="2" charset="0"/>
                <a:cs typeface="Roboto Thin" panose="020F0502020204030204" pitchFamily="2" charset="0"/>
              </a:rPr>
              <a:t>develop communication   </a:t>
            </a:r>
          </a:p>
          <a:p>
            <a:pPr algn="l" rtl="0" fontAlgn="base">
              <a:buFont typeface="Arial" panose="020B0604020202020204" pitchFamily="34" charset="0"/>
              <a:buChar char="•"/>
            </a:pPr>
            <a:r>
              <a:rPr lang="en-GB" sz="2800" i="0" dirty="0">
                <a:solidFill>
                  <a:srgbClr val="FFFF00"/>
                </a:solidFill>
                <a:effectLst>
                  <a:glow rad="139700">
                    <a:schemeClr val="accent3">
                      <a:satMod val="175000"/>
                      <a:alpha val="40000"/>
                    </a:schemeClr>
                  </a:glow>
                </a:effectLst>
                <a:ea typeface="Roboto Thin" panose="020F0502020204030204" pitchFamily="2" charset="0"/>
                <a:cs typeface="Roboto Thin" panose="020F0502020204030204" pitchFamily="2" charset="0"/>
              </a:rPr>
              <a:t>develop aspirational career prospects  </a:t>
            </a:r>
          </a:p>
          <a:p>
            <a:pPr algn="l" rtl="0" fontAlgn="base">
              <a:buFont typeface="Arial" panose="020B0604020202020204" pitchFamily="34" charset="0"/>
              <a:buChar char="•"/>
            </a:pPr>
            <a:r>
              <a:rPr lang="en-GB" sz="2800" i="0" dirty="0">
                <a:solidFill>
                  <a:srgbClr val="FFFF00"/>
                </a:solidFill>
                <a:effectLst>
                  <a:glow rad="139700">
                    <a:schemeClr val="accent3">
                      <a:satMod val="175000"/>
                      <a:alpha val="40000"/>
                    </a:schemeClr>
                  </a:glow>
                </a:effectLst>
                <a:ea typeface="Roboto Thin" panose="020F0502020204030204" pitchFamily="2" charset="0"/>
                <a:cs typeface="Roboto Thin" panose="020F0502020204030204" pitchFamily="2" charset="0"/>
              </a:rPr>
              <a:t>develop independence   </a:t>
            </a:r>
          </a:p>
          <a:p>
            <a:pPr algn="l" rtl="0" fontAlgn="base">
              <a:buFont typeface="Arial" panose="020B0604020202020204" pitchFamily="34" charset="0"/>
              <a:buChar char="•"/>
            </a:pPr>
            <a:r>
              <a:rPr lang="en-GB" sz="2800" i="0" dirty="0">
                <a:solidFill>
                  <a:srgbClr val="FFFF00"/>
                </a:solidFill>
                <a:effectLst>
                  <a:glow rad="139700">
                    <a:schemeClr val="accent3">
                      <a:satMod val="175000"/>
                      <a:alpha val="40000"/>
                    </a:schemeClr>
                  </a:glow>
                </a:effectLst>
                <a:ea typeface="Roboto Thin" panose="020F0502020204030204" pitchFamily="2" charset="0"/>
                <a:cs typeface="Roboto Thin" panose="020F0502020204030204" pitchFamily="2" charset="0"/>
              </a:rPr>
              <a:t>build resilience   </a:t>
            </a:r>
          </a:p>
          <a:p>
            <a:pPr algn="l" rtl="0" fontAlgn="base">
              <a:buFont typeface="Arial" panose="020B0604020202020204" pitchFamily="34" charset="0"/>
              <a:buChar char="•"/>
            </a:pPr>
            <a:r>
              <a:rPr lang="en-GB" sz="2800" i="0" dirty="0">
                <a:solidFill>
                  <a:srgbClr val="FFFF00"/>
                </a:solidFill>
                <a:effectLst>
                  <a:glow rad="139700">
                    <a:schemeClr val="accent3">
                      <a:satMod val="175000"/>
                      <a:alpha val="40000"/>
                    </a:schemeClr>
                  </a:glow>
                </a:effectLst>
                <a:ea typeface="Roboto Thin" panose="020F0502020204030204" pitchFamily="2" charset="0"/>
                <a:cs typeface="Roboto Thin" panose="020F0502020204030204" pitchFamily="2" charset="0"/>
              </a:rPr>
              <a:t>promote active community inclusion  </a:t>
            </a:r>
          </a:p>
          <a:p>
            <a:pPr algn="l" rtl="0" fontAlgn="base">
              <a:buFont typeface="Arial" panose="020B0604020202020204" pitchFamily="34" charset="0"/>
              <a:buChar char="•"/>
            </a:pPr>
            <a:r>
              <a:rPr lang="en-GB" sz="2800" i="0" dirty="0">
                <a:solidFill>
                  <a:srgbClr val="FFFF00"/>
                </a:solidFill>
                <a:effectLst>
                  <a:glow rad="139700">
                    <a:schemeClr val="accent3">
                      <a:satMod val="175000"/>
                      <a:alpha val="40000"/>
                    </a:schemeClr>
                  </a:glow>
                </a:effectLst>
                <a:ea typeface="Roboto Thin" panose="020F0502020204030204" pitchFamily="2" charset="0"/>
                <a:cs typeface="Roboto Thin" panose="020F0502020204030204" pitchFamily="2" charset="0"/>
              </a:rPr>
              <a:t>promote physically and mentally healthy lifestyles </a:t>
            </a:r>
          </a:p>
        </p:txBody>
      </p:sp>
      <p:sp>
        <p:nvSpPr>
          <p:cNvPr id="13" name="Rectangle: Rounded Corners 12">
            <a:extLst>
              <a:ext uri="{FF2B5EF4-FFF2-40B4-BE49-F238E27FC236}">
                <a16:creationId xmlns:a16="http://schemas.microsoft.com/office/drawing/2014/main" id="{A32E90C6-F5EA-EE7F-C3C6-A57DCEEAD866}"/>
              </a:ext>
            </a:extLst>
          </p:cNvPr>
          <p:cNvSpPr/>
          <p:nvPr/>
        </p:nvSpPr>
        <p:spPr>
          <a:xfrm>
            <a:off x="157330" y="0"/>
            <a:ext cx="3762374" cy="6858000"/>
          </a:xfrm>
          <a:prstGeom prst="roundRect">
            <a:avLst>
              <a:gd name="adj" fmla="val 6806"/>
            </a:avLst>
          </a:prstGeom>
          <a:solidFill>
            <a:schemeClr val="accent3">
              <a:lumMod val="75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D5472A39-BF07-DED7-1AFC-E529B21EA7FE}"/>
              </a:ext>
            </a:extLst>
          </p:cNvPr>
          <p:cNvSpPr/>
          <p:nvPr/>
        </p:nvSpPr>
        <p:spPr>
          <a:xfrm>
            <a:off x="192945" y="0"/>
            <a:ext cx="2571749" cy="6858000"/>
          </a:xfrm>
          <a:prstGeom prst="roundRect">
            <a:avLst>
              <a:gd name="adj" fmla="val 6806"/>
            </a:avLst>
          </a:prstGeom>
          <a:solidFill>
            <a:schemeClr val="accent3">
              <a:lumMod val="60000"/>
              <a:lumOff val="4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DDE7B854-81F5-4E37-EEF9-2978A5C22124}"/>
              </a:ext>
            </a:extLst>
          </p:cNvPr>
          <p:cNvSpPr/>
          <p:nvPr/>
        </p:nvSpPr>
        <p:spPr>
          <a:xfrm>
            <a:off x="3775627" y="379047"/>
            <a:ext cx="721581" cy="2030777"/>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C93454EF-4DB7-1F50-8820-947A65AFE6CA}"/>
              </a:ext>
            </a:extLst>
          </p:cNvPr>
          <p:cNvSpPr/>
          <p:nvPr/>
        </p:nvSpPr>
        <p:spPr>
          <a:xfrm>
            <a:off x="0" y="0"/>
            <a:ext cx="1547604" cy="6858000"/>
          </a:xfrm>
          <a:prstGeom prst="roundRect">
            <a:avLst>
              <a:gd name="adj" fmla="val 6806"/>
            </a:avLst>
          </a:prstGeom>
          <a:solidFill>
            <a:schemeClr val="accent3">
              <a:lumMod val="40000"/>
              <a:lumOff val="6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7368ABB-392C-D9FB-4867-6BA9F0215C63}"/>
              </a:ext>
            </a:extLst>
          </p:cNvPr>
          <p:cNvSpPr txBox="1"/>
          <p:nvPr/>
        </p:nvSpPr>
        <p:spPr>
          <a:xfrm rot="16200000">
            <a:off x="3695318" y="1209768"/>
            <a:ext cx="874507" cy="369332"/>
          </a:xfrm>
          <a:prstGeom prst="rect">
            <a:avLst/>
          </a:prstGeom>
          <a:noFill/>
        </p:spPr>
        <p:txBody>
          <a:bodyPr wrap="square" rtlCol="0">
            <a:spAutoFit/>
          </a:bodyPr>
          <a:lstStyle/>
          <a:p>
            <a:r>
              <a:rPr lang="en-GB" b="1" dirty="0">
                <a:solidFill>
                  <a:srgbClr val="FFFF00"/>
                </a:solidFill>
                <a:effectLst>
                  <a:glow rad="139700">
                    <a:schemeClr val="accent3">
                      <a:satMod val="175000"/>
                      <a:alpha val="40000"/>
                    </a:schemeClr>
                  </a:glow>
                </a:effectLst>
              </a:rPr>
              <a:t>Intent</a:t>
            </a:r>
          </a:p>
        </p:txBody>
      </p:sp>
      <p:sp>
        <p:nvSpPr>
          <p:cNvPr id="24" name="Rectangle: Rounded Corners 23">
            <a:extLst>
              <a:ext uri="{FF2B5EF4-FFF2-40B4-BE49-F238E27FC236}">
                <a16:creationId xmlns:a16="http://schemas.microsoft.com/office/drawing/2014/main" id="{7EBFA6E1-F818-C8CE-2540-EC51E4895A62}"/>
              </a:ext>
            </a:extLst>
          </p:cNvPr>
          <p:cNvSpPr/>
          <p:nvPr/>
        </p:nvSpPr>
        <p:spPr>
          <a:xfrm>
            <a:off x="2667267" y="2383775"/>
            <a:ext cx="721581" cy="2030777"/>
          </a:xfrm>
          <a:prstGeom prst="round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49D2C18D-0CC9-808C-F9F7-D1F93884FDA5}"/>
              </a:ext>
            </a:extLst>
          </p:cNvPr>
          <p:cNvSpPr txBox="1"/>
          <p:nvPr/>
        </p:nvSpPr>
        <p:spPr>
          <a:xfrm rot="16200000">
            <a:off x="2102114" y="3188988"/>
            <a:ext cx="1927660" cy="369332"/>
          </a:xfrm>
          <a:prstGeom prst="rect">
            <a:avLst/>
          </a:prstGeom>
          <a:noFill/>
        </p:spPr>
        <p:txBody>
          <a:bodyPr wrap="square" rtlCol="0">
            <a:spAutoFit/>
          </a:bodyPr>
          <a:lstStyle/>
          <a:p>
            <a:pPr algn="ctr"/>
            <a:r>
              <a:rPr lang="en-GB" b="1" dirty="0">
                <a:solidFill>
                  <a:srgbClr val="FFFF00"/>
                </a:solidFill>
                <a:effectLst>
                  <a:glow rad="139700">
                    <a:schemeClr val="accent3">
                      <a:satMod val="175000"/>
                      <a:alpha val="40000"/>
                    </a:schemeClr>
                  </a:glow>
                </a:effectLst>
              </a:rPr>
              <a:t>Implementation</a:t>
            </a:r>
          </a:p>
        </p:txBody>
      </p:sp>
      <p:sp>
        <p:nvSpPr>
          <p:cNvPr id="25" name="Rectangle: Rounded Corners 24">
            <a:extLst>
              <a:ext uri="{FF2B5EF4-FFF2-40B4-BE49-F238E27FC236}">
                <a16:creationId xmlns:a16="http://schemas.microsoft.com/office/drawing/2014/main" id="{C8FCD2BE-FB4C-2B5F-04DD-F49D76E5EDFD}"/>
              </a:ext>
            </a:extLst>
          </p:cNvPr>
          <p:cNvSpPr/>
          <p:nvPr/>
        </p:nvSpPr>
        <p:spPr>
          <a:xfrm>
            <a:off x="1475566" y="4414552"/>
            <a:ext cx="721581" cy="2030777"/>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A0B9963-B057-AB27-4298-CA0C59B5963E}"/>
              </a:ext>
            </a:extLst>
          </p:cNvPr>
          <p:cNvSpPr txBox="1"/>
          <p:nvPr/>
        </p:nvSpPr>
        <p:spPr>
          <a:xfrm rot="16200000">
            <a:off x="1137829" y="5245273"/>
            <a:ext cx="1397055" cy="369332"/>
          </a:xfrm>
          <a:prstGeom prst="rect">
            <a:avLst/>
          </a:prstGeom>
          <a:noFill/>
        </p:spPr>
        <p:txBody>
          <a:bodyPr wrap="square" rtlCol="0">
            <a:spAutoFit/>
          </a:bodyPr>
          <a:lstStyle/>
          <a:p>
            <a:pPr algn="ctr"/>
            <a:r>
              <a:rPr lang="en-GB" b="1" dirty="0">
                <a:solidFill>
                  <a:srgbClr val="FFFF00"/>
                </a:solidFill>
                <a:effectLst>
                  <a:glow rad="139700">
                    <a:schemeClr val="accent3">
                      <a:satMod val="175000"/>
                      <a:alpha val="40000"/>
                    </a:schemeClr>
                  </a:glow>
                </a:effectLst>
              </a:rPr>
              <a:t>Impact</a:t>
            </a:r>
          </a:p>
        </p:txBody>
      </p:sp>
    </p:spTree>
    <p:extLst>
      <p:ext uri="{BB962C8B-B14F-4D97-AF65-F5344CB8AC3E}">
        <p14:creationId xmlns:p14="http://schemas.microsoft.com/office/powerpoint/2010/main" val="379923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4692402-B916-FB44-C933-008EC3FC3A67}"/>
              </a:ext>
            </a:extLst>
          </p:cNvPr>
          <p:cNvSpPr/>
          <p:nvPr/>
        </p:nvSpPr>
        <p:spPr>
          <a:xfrm>
            <a:off x="0" y="0"/>
            <a:ext cx="12191999" cy="6858000"/>
          </a:xfrm>
          <a:prstGeom prst="roundRect">
            <a:avLst>
              <a:gd name="adj" fmla="val 6806"/>
            </a:avLst>
          </a:prstGeom>
          <a:solidFill>
            <a:schemeClr val="accent3">
              <a:lumMod val="5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3CBA105-8BEF-BEF0-528E-9D8CFDB5C371}"/>
              </a:ext>
            </a:extLst>
          </p:cNvPr>
          <p:cNvSpPr txBox="1"/>
          <p:nvPr/>
        </p:nvSpPr>
        <p:spPr>
          <a:xfrm>
            <a:off x="4791076" y="478876"/>
            <a:ext cx="5224007" cy="646331"/>
          </a:xfrm>
          <a:prstGeom prst="rect">
            <a:avLst/>
          </a:prstGeom>
          <a:noFill/>
        </p:spPr>
        <p:txBody>
          <a:bodyPr wrap="square" rtlCol="0">
            <a:spAutoFit/>
          </a:bodyPr>
          <a:lstStyle/>
          <a:p>
            <a:r>
              <a:rPr lang="en-GB" sz="3600" dirty="0">
                <a:solidFill>
                  <a:srgbClr val="FFFF00"/>
                </a:solidFill>
                <a:effectLst>
                  <a:glow rad="139700">
                    <a:schemeClr val="accent3">
                      <a:satMod val="175000"/>
                      <a:alpha val="40000"/>
                    </a:schemeClr>
                  </a:glow>
                </a:effectLst>
              </a:rPr>
              <a:t>Curriculum Aims: </a:t>
            </a:r>
          </a:p>
        </p:txBody>
      </p:sp>
      <p:sp>
        <p:nvSpPr>
          <p:cNvPr id="13" name="Rectangle: Rounded Corners 12">
            <a:extLst>
              <a:ext uri="{FF2B5EF4-FFF2-40B4-BE49-F238E27FC236}">
                <a16:creationId xmlns:a16="http://schemas.microsoft.com/office/drawing/2014/main" id="{A32E90C6-F5EA-EE7F-C3C6-A57DCEEAD866}"/>
              </a:ext>
            </a:extLst>
          </p:cNvPr>
          <p:cNvSpPr/>
          <p:nvPr/>
        </p:nvSpPr>
        <p:spPr>
          <a:xfrm>
            <a:off x="157330" y="0"/>
            <a:ext cx="11347502" cy="6858000"/>
          </a:xfrm>
          <a:prstGeom prst="roundRect">
            <a:avLst>
              <a:gd name="adj" fmla="val 6806"/>
            </a:avLst>
          </a:prstGeom>
          <a:solidFill>
            <a:schemeClr val="accent3">
              <a:lumMod val="75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D5472A39-BF07-DED7-1AFC-E529B21EA7FE}"/>
              </a:ext>
            </a:extLst>
          </p:cNvPr>
          <p:cNvSpPr/>
          <p:nvPr/>
        </p:nvSpPr>
        <p:spPr>
          <a:xfrm>
            <a:off x="192945" y="0"/>
            <a:ext cx="2571749" cy="6858000"/>
          </a:xfrm>
          <a:prstGeom prst="roundRect">
            <a:avLst>
              <a:gd name="adj" fmla="val 6806"/>
            </a:avLst>
          </a:prstGeom>
          <a:solidFill>
            <a:schemeClr val="accent3">
              <a:lumMod val="60000"/>
              <a:lumOff val="4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C93454EF-4DB7-1F50-8820-947A65AFE6CA}"/>
              </a:ext>
            </a:extLst>
          </p:cNvPr>
          <p:cNvSpPr/>
          <p:nvPr/>
        </p:nvSpPr>
        <p:spPr>
          <a:xfrm>
            <a:off x="0" y="0"/>
            <a:ext cx="1547604" cy="6858000"/>
          </a:xfrm>
          <a:prstGeom prst="roundRect">
            <a:avLst>
              <a:gd name="adj" fmla="val 6806"/>
            </a:avLst>
          </a:prstGeom>
          <a:solidFill>
            <a:schemeClr val="accent3">
              <a:lumMod val="40000"/>
              <a:lumOff val="6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7EBFA6E1-F818-C8CE-2540-EC51E4895A62}"/>
              </a:ext>
            </a:extLst>
          </p:cNvPr>
          <p:cNvSpPr/>
          <p:nvPr/>
        </p:nvSpPr>
        <p:spPr>
          <a:xfrm>
            <a:off x="2667267" y="2383775"/>
            <a:ext cx="721581" cy="2030777"/>
          </a:xfrm>
          <a:prstGeom prst="round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49D2C18D-0CC9-808C-F9F7-D1F93884FDA5}"/>
              </a:ext>
            </a:extLst>
          </p:cNvPr>
          <p:cNvSpPr txBox="1"/>
          <p:nvPr/>
        </p:nvSpPr>
        <p:spPr>
          <a:xfrm rot="16200000">
            <a:off x="2102114" y="3188988"/>
            <a:ext cx="1927660" cy="369332"/>
          </a:xfrm>
          <a:prstGeom prst="rect">
            <a:avLst/>
          </a:prstGeom>
          <a:noFill/>
        </p:spPr>
        <p:txBody>
          <a:bodyPr wrap="square" rtlCol="0">
            <a:spAutoFit/>
          </a:bodyPr>
          <a:lstStyle/>
          <a:p>
            <a:pPr algn="ctr"/>
            <a:r>
              <a:rPr lang="en-GB" b="1" dirty="0">
                <a:solidFill>
                  <a:srgbClr val="FFFF00"/>
                </a:solidFill>
                <a:effectLst>
                  <a:glow rad="139700">
                    <a:schemeClr val="accent3">
                      <a:satMod val="175000"/>
                      <a:alpha val="40000"/>
                    </a:schemeClr>
                  </a:glow>
                </a:effectLst>
              </a:rPr>
              <a:t>Implementation</a:t>
            </a:r>
          </a:p>
        </p:txBody>
      </p:sp>
      <p:sp>
        <p:nvSpPr>
          <p:cNvPr id="25" name="Rectangle: Rounded Corners 24">
            <a:extLst>
              <a:ext uri="{FF2B5EF4-FFF2-40B4-BE49-F238E27FC236}">
                <a16:creationId xmlns:a16="http://schemas.microsoft.com/office/drawing/2014/main" id="{C8FCD2BE-FB4C-2B5F-04DD-F49D76E5EDFD}"/>
              </a:ext>
            </a:extLst>
          </p:cNvPr>
          <p:cNvSpPr/>
          <p:nvPr/>
        </p:nvSpPr>
        <p:spPr>
          <a:xfrm>
            <a:off x="1475566" y="4414552"/>
            <a:ext cx="721581" cy="2030777"/>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A0B9963-B057-AB27-4298-CA0C59B5963E}"/>
              </a:ext>
            </a:extLst>
          </p:cNvPr>
          <p:cNvSpPr txBox="1"/>
          <p:nvPr/>
        </p:nvSpPr>
        <p:spPr>
          <a:xfrm rot="16200000">
            <a:off x="1137829" y="5245273"/>
            <a:ext cx="1397055" cy="369332"/>
          </a:xfrm>
          <a:prstGeom prst="rect">
            <a:avLst/>
          </a:prstGeom>
          <a:noFill/>
        </p:spPr>
        <p:txBody>
          <a:bodyPr wrap="square" rtlCol="0">
            <a:spAutoFit/>
          </a:bodyPr>
          <a:lstStyle/>
          <a:p>
            <a:pPr algn="ctr"/>
            <a:r>
              <a:rPr lang="en-GB" b="1" dirty="0">
                <a:solidFill>
                  <a:srgbClr val="FFFF00"/>
                </a:solidFill>
                <a:effectLst>
                  <a:glow rad="139700">
                    <a:schemeClr val="accent3">
                      <a:satMod val="175000"/>
                      <a:alpha val="40000"/>
                    </a:schemeClr>
                  </a:glow>
                </a:effectLst>
              </a:rPr>
              <a:t>Impact</a:t>
            </a:r>
          </a:p>
        </p:txBody>
      </p:sp>
      <p:sp>
        <p:nvSpPr>
          <p:cNvPr id="2" name="Rectangle: Rounded Corners 1">
            <a:extLst>
              <a:ext uri="{FF2B5EF4-FFF2-40B4-BE49-F238E27FC236}">
                <a16:creationId xmlns:a16="http://schemas.microsoft.com/office/drawing/2014/main" id="{9188BC8B-EEA0-8B39-B241-DC02C4588785}"/>
              </a:ext>
            </a:extLst>
          </p:cNvPr>
          <p:cNvSpPr/>
          <p:nvPr/>
        </p:nvSpPr>
        <p:spPr>
          <a:xfrm>
            <a:off x="11399563" y="340471"/>
            <a:ext cx="721581" cy="2030777"/>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7368ABB-392C-D9FB-4867-6BA9F0215C63}"/>
              </a:ext>
            </a:extLst>
          </p:cNvPr>
          <p:cNvSpPr txBox="1"/>
          <p:nvPr/>
        </p:nvSpPr>
        <p:spPr>
          <a:xfrm rot="16200000">
            <a:off x="11323100" y="1243394"/>
            <a:ext cx="874507" cy="369332"/>
          </a:xfrm>
          <a:prstGeom prst="rect">
            <a:avLst/>
          </a:prstGeom>
          <a:noFill/>
        </p:spPr>
        <p:txBody>
          <a:bodyPr wrap="square" rtlCol="0">
            <a:spAutoFit/>
          </a:bodyPr>
          <a:lstStyle/>
          <a:p>
            <a:r>
              <a:rPr lang="en-GB" b="1" dirty="0">
                <a:solidFill>
                  <a:srgbClr val="FFFF00"/>
                </a:solidFill>
                <a:effectLst>
                  <a:glow rad="139700">
                    <a:schemeClr val="accent3">
                      <a:satMod val="175000"/>
                      <a:alpha val="40000"/>
                    </a:schemeClr>
                  </a:glow>
                </a:effectLst>
              </a:rPr>
              <a:t>Intent</a:t>
            </a:r>
          </a:p>
        </p:txBody>
      </p:sp>
      <p:sp>
        <p:nvSpPr>
          <p:cNvPr id="4" name="TextBox 3">
            <a:extLst>
              <a:ext uri="{FF2B5EF4-FFF2-40B4-BE49-F238E27FC236}">
                <a16:creationId xmlns:a16="http://schemas.microsoft.com/office/drawing/2014/main" id="{A366A260-8C4F-F182-64E7-F4954448CCBE}"/>
              </a:ext>
            </a:extLst>
          </p:cNvPr>
          <p:cNvSpPr txBox="1"/>
          <p:nvPr/>
        </p:nvSpPr>
        <p:spPr>
          <a:xfrm>
            <a:off x="3521413" y="191276"/>
            <a:ext cx="2187077" cy="799530"/>
          </a:xfrm>
          <a:prstGeom prst="rect">
            <a:avLst/>
          </a:prstGeom>
          <a:noFill/>
        </p:spPr>
        <p:txBody>
          <a:bodyPr wrap="square" rtlCol="0">
            <a:spAutoFit/>
          </a:bodyPr>
          <a:lstStyle/>
          <a:p>
            <a:r>
              <a:rPr lang="en-GB" sz="4400" b="1" dirty="0">
                <a:solidFill>
                  <a:srgbClr val="FFFF00"/>
                </a:solidFill>
                <a:effectLst>
                  <a:glow rad="139700">
                    <a:schemeClr val="accent3">
                      <a:satMod val="175000"/>
                      <a:alpha val="40000"/>
                    </a:schemeClr>
                  </a:glow>
                </a:effectLst>
              </a:rPr>
              <a:t>Intent</a:t>
            </a:r>
          </a:p>
        </p:txBody>
      </p:sp>
      <p:sp>
        <p:nvSpPr>
          <p:cNvPr id="3" name="TextBox 2">
            <a:extLst>
              <a:ext uri="{FF2B5EF4-FFF2-40B4-BE49-F238E27FC236}">
                <a16:creationId xmlns:a16="http://schemas.microsoft.com/office/drawing/2014/main" id="{18B4D87D-015D-A7DA-9DAB-D9687381FB45}"/>
              </a:ext>
            </a:extLst>
          </p:cNvPr>
          <p:cNvSpPr txBox="1"/>
          <p:nvPr/>
        </p:nvSpPr>
        <p:spPr>
          <a:xfrm>
            <a:off x="3678524" y="1023812"/>
            <a:ext cx="6807209" cy="5355312"/>
          </a:xfrm>
          <a:prstGeom prst="rect">
            <a:avLst/>
          </a:prstGeom>
          <a:noFill/>
        </p:spPr>
        <p:txBody>
          <a:bodyPr wrap="square" rtlCol="0">
            <a:spAutoFit/>
          </a:bodyPr>
          <a:lstStyle/>
          <a:p>
            <a:pPr algn="l" rtl="0" fontAlgn="base"/>
            <a:r>
              <a:rPr lang="en-GB" sz="1800" b="0" i="0" dirty="0">
                <a:solidFill>
                  <a:srgbClr val="FFFF00"/>
                </a:solidFill>
                <a:effectLst>
                  <a:glow rad="139700">
                    <a:schemeClr val="accent3">
                      <a:satMod val="175000"/>
                      <a:alpha val="40000"/>
                    </a:schemeClr>
                  </a:glow>
                </a:effectLst>
                <a:latin typeface="Times New Roman" panose="02020603050405020304" pitchFamily="18" charset="0"/>
              </a:rPr>
              <a:t>We intend to provide our pupils with a curriculum that is structured and well sequenced, catering for pupils aged 4-19 years old. Our pupils at Hallmoor School have a diagnosis of various learning needs ranging from moderate to complex and face many challenges.</a:t>
            </a:r>
          </a:p>
          <a:p>
            <a:pPr algn="l" rtl="0" fontAlgn="base"/>
            <a:endParaRPr lang="en-GB" dirty="0">
              <a:solidFill>
                <a:srgbClr val="FFFF00"/>
              </a:solidFill>
              <a:effectLst>
                <a:glow rad="139700">
                  <a:schemeClr val="accent3">
                    <a:satMod val="175000"/>
                    <a:alpha val="40000"/>
                  </a:schemeClr>
                </a:glow>
              </a:effectLst>
              <a:latin typeface="Times New Roman" panose="02020603050405020304" pitchFamily="18" charset="0"/>
            </a:endParaRPr>
          </a:p>
          <a:p>
            <a:pPr algn="l" rtl="0" fontAlgn="base"/>
            <a:r>
              <a:rPr lang="en-GB" sz="1800" b="0" i="0" dirty="0">
                <a:solidFill>
                  <a:srgbClr val="FFFF00"/>
                </a:solidFill>
                <a:effectLst>
                  <a:glow rad="139700">
                    <a:schemeClr val="accent3">
                      <a:satMod val="175000"/>
                      <a:alpha val="40000"/>
                    </a:schemeClr>
                  </a:glow>
                </a:effectLst>
                <a:latin typeface="Times New Roman" panose="02020603050405020304" pitchFamily="18" charset="0"/>
              </a:rPr>
              <a:t>We use communication and teaching strategies designed to helping pupils overcome any potential barriers to learning. Our staff show high levels of emotional competence. We deliver high quality teaching that is based on accurate assessment and focuses on the basic knowledge and skills that each pupil will need in their lives. Our curriculum provides opportunities for pupils to rehearse and revisit learning within and across lessons and subject curricula. Pupils will be given opportunities to apply their learning with increasing independence in the wider community. We teach pupils to keep themselves and others safe and healthy and work closely with parents to promote this at home and in the community</a:t>
            </a:r>
            <a:r>
              <a:rPr lang="en-GB" sz="1800" b="0" i="1" dirty="0">
                <a:solidFill>
                  <a:srgbClr val="FFFF00"/>
                </a:solidFill>
                <a:effectLst>
                  <a:glow rad="139700">
                    <a:schemeClr val="accent3">
                      <a:satMod val="175000"/>
                      <a:alpha val="40000"/>
                    </a:schemeClr>
                  </a:glow>
                </a:effectLst>
                <a:latin typeface="Times New Roman" panose="02020603050405020304" pitchFamily="18" charset="0"/>
              </a:rPr>
              <a:t>. </a:t>
            </a:r>
            <a:r>
              <a:rPr lang="en-GB" sz="1800" b="0" i="0" dirty="0">
                <a:solidFill>
                  <a:srgbClr val="FFFF00"/>
                </a:solidFill>
                <a:effectLst>
                  <a:glow rad="139700">
                    <a:schemeClr val="accent3">
                      <a:satMod val="175000"/>
                      <a:alpha val="40000"/>
                    </a:schemeClr>
                  </a:glow>
                </a:effectLst>
                <a:latin typeface="Times New Roman" panose="02020603050405020304" pitchFamily="18" charset="0"/>
              </a:rPr>
              <a:t>We set pupils off on a journey of personal discovery to develop interests and curiosity about the world around them which is used to inform pupils choices through a well-planned careers programme.   </a:t>
            </a:r>
          </a:p>
        </p:txBody>
      </p:sp>
    </p:spTree>
    <p:extLst>
      <p:ext uri="{BB962C8B-B14F-4D97-AF65-F5344CB8AC3E}">
        <p14:creationId xmlns:p14="http://schemas.microsoft.com/office/powerpoint/2010/main" val="2469066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188BC8B-EEA0-8B39-B241-DC02C4588785}"/>
              </a:ext>
            </a:extLst>
          </p:cNvPr>
          <p:cNvSpPr/>
          <p:nvPr/>
        </p:nvSpPr>
        <p:spPr>
          <a:xfrm>
            <a:off x="11399563" y="340471"/>
            <a:ext cx="721581" cy="2030777"/>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54692402-B916-FB44-C933-008EC3FC3A67}"/>
              </a:ext>
            </a:extLst>
          </p:cNvPr>
          <p:cNvSpPr/>
          <p:nvPr/>
        </p:nvSpPr>
        <p:spPr>
          <a:xfrm>
            <a:off x="0" y="0"/>
            <a:ext cx="12191999" cy="6858000"/>
          </a:xfrm>
          <a:prstGeom prst="roundRect">
            <a:avLst>
              <a:gd name="adj" fmla="val 6806"/>
            </a:avLst>
          </a:prstGeom>
          <a:solidFill>
            <a:schemeClr val="accent3">
              <a:lumMod val="5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3CBA105-8BEF-BEF0-528E-9D8CFDB5C371}"/>
              </a:ext>
            </a:extLst>
          </p:cNvPr>
          <p:cNvSpPr txBox="1"/>
          <p:nvPr/>
        </p:nvSpPr>
        <p:spPr>
          <a:xfrm>
            <a:off x="4791076" y="478876"/>
            <a:ext cx="5224007" cy="646331"/>
          </a:xfrm>
          <a:prstGeom prst="rect">
            <a:avLst/>
          </a:prstGeom>
          <a:noFill/>
        </p:spPr>
        <p:txBody>
          <a:bodyPr wrap="square" rtlCol="0">
            <a:spAutoFit/>
          </a:bodyPr>
          <a:lstStyle/>
          <a:p>
            <a:r>
              <a:rPr lang="en-GB" sz="3600" dirty="0">
                <a:solidFill>
                  <a:srgbClr val="FFFF00"/>
                </a:solidFill>
                <a:effectLst>
                  <a:glow rad="139700">
                    <a:schemeClr val="accent3">
                      <a:satMod val="175000"/>
                      <a:alpha val="40000"/>
                    </a:schemeClr>
                  </a:glow>
                </a:effectLst>
              </a:rPr>
              <a:t>Curriculum Aims: </a:t>
            </a:r>
          </a:p>
        </p:txBody>
      </p:sp>
      <p:sp>
        <p:nvSpPr>
          <p:cNvPr id="13" name="Rectangle: Rounded Corners 12">
            <a:extLst>
              <a:ext uri="{FF2B5EF4-FFF2-40B4-BE49-F238E27FC236}">
                <a16:creationId xmlns:a16="http://schemas.microsoft.com/office/drawing/2014/main" id="{A32E90C6-F5EA-EE7F-C3C6-A57DCEEAD866}"/>
              </a:ext>
            </a:extLst>
          </p:cNvPr>
          <p:cNvSpPr/>
          <p:nvPr/>
        </p:nvSpPr>
        <p:spPr>
          <a:xfrm>
            <a:off x="157330" y="0"/>
            <a:ext cx="11347502" cy="6858000"/>
          </a:xfrm>
          <a:prstGeom prst="roundRect">
            <a:avLst>
              <a:gd name="adj" fmla="val 6806"/>
            </a:avLst>
          </a:prstGeom>
          <a:solidFill>
            <a:schemeClr val="accent3">
              <a:lumMod val="75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D5472A39-BF07-DED7-1AFC-E529B21EA7FE}"/>
              </a:ext>
            </a:extLst>
          </p:cNvPr>
          <p:cNvSpPr/>
          <p:nvPr/>
        </p:nvSpPr>
        <p:spPr>
          <a:xfrm>
            <a:off x="192945" y="0"/>
            <a:ext cx="11311887" cy="6858000"/>
          </a:xfrm>
          <a:prstGeom prst="roundRect">
            <a:avLst>
              <a:gd name="adj" fmla="val 6806"/>
            </a:avLst>
          </a:prstGeom>
          <a:solidFill>
            <a:schemeClr val="accent3">
              <a:lumMod val="60000"/>
              <a:lumOff val="4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C93454EF-4DB7-1F50-8820-947A65AFE6CA}"/>
              </a:ext>
            </a:extLst>
          </p:cNvPr>
          <p:cNvSpPr/>
          <p:nvPr/>
        </p:nvSpPr>
        <p:spPr>
          <a:xfrm>
            <a:off x="0" y="0"/>
            <a:ext cx="1547604" cy="6858000"/>
          </a:xfrm>
          <a:prstGeom prst="roundRect">
            <a:avLst>
              <a:gd name="adj" fmla="val 6806"/>
            </a:avLst>
          </a:prstGeom>
          <a:solidFill>
            <a:schemeClr val="accent3">
              <a:lumMod val="40000"/>
              <a:lumOff val="6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C8FCD2BE-FB4C-2B5F-04DD-F49D76E5EDFD}"/>
              </a:ext>
            </a:extLst>
          </p:cNvPr>
          <p:cNvSpPr/>
          <p:nvPr/>
        </p:nvSpPr>
        <p:spPr>
          <a:xfrm>
            <a:off x="1475566" y="4414552"/>
            <a:ext cx="721581" cy="2030777"/>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A0B9963-B057-AB27-4298-CA0C59B5963E}"/>
              </a:ext>
            </a:extLst>
          </p:cNvPr>
          <p:cNvSpPr txBox="1"/>
          <p:nvPr/>
        </p:nvSpPr>
        <p:spPr>
          <a:xfrm rot="16200000">
            <a:off x="1137829" y="5245273"/>
            <a:ext cx="1397055" cy="369332"/>
          </a:xfrm>
          <a:prstGeom prst="rect">
            <a:avLst/>
          </a:prstGeom>
          <a:noFill/>
        </p:spPr>
        <p:txBody>
          <a:bodyPr wrap="square" rtlCol="0">
            <a:spAutoFit/>
          </a:bodyPr>
          <a:lstStyle/>
          <a:p>
            <a:pPr algn="ctr"/>
            <a:r>
              <a:rPr lang="en-GB" b="1" dirty="0">
                <a:solidFill>
                  <a:srgbClr val="FFFF00"/>
                </a:solidFill>
                <a:effectLst>
                  <a:glow rad="139700">
                    <a:schemeClr val="accent3">
                      <a:satMod val="175000"/>
                      <a:alpha val="40000"/>
                    </a:schemeClr>
                  </a:glow>
                </a:effectLst>
              </a:rPr>
              <a:t>Impact</a:t>
            </a:r>
          </a:p>
        </p:txBody>
      </p:sp>
      <p:sp>
        <p:nvSpPr>
          <p:cNvPr id="21" name="TextBox 20">
            <a:extLst>
              <a:ext uri="{FF2B5EF4-FFF2-40B4-BE49-F238E27FC236}">
                <a16:creationId xmlns:a16="http://schemas.microsoft.com/office/drawing/2014/main" id="{A7368ABB-392C-D9FB-4867-6BA9F0215C63}"/>
              </a:ext>
            </a:extLst>
          </p:cNvPr>
          <p:cNvSpPr txBox="1"/>
          <p:nvPr/>
        </p:nvSpPr>
        <p:spPr>
          <a:xfrm rot="16200000">
            <a:off x="11323100" y="1243394"/>
            <a:ext cx="874507" cy="369332"/>
          </a:xfrm>
          <a:prstGeom prst="rect">
            <a:avLst/>
          </a:prstGeom>
          <a:noFill/>
        </p:spPr>
        <p:txBody>
          <a:bodyPr wrap="square" rtlCol="0">
            <a:spAutoFit/>
          </a:bodyPr>
          <a:lstStyle/>
          <a:p>
            <a:r>
              <a:rPr lang="en-GB" b="1" dirty="0">
                <a:solidFill>
                  <a:srgbClr val="FFFF00"/>
                </a:solidFill>
                <a:effectLst>
                  <a:glow rad="139700">
                    <a:schemeClr val="accent3">
                      <a:satMod val="175000"/>
                      <a:alpha val="40000"/>
                    </a:schemeClr>
                  </a:glow>
                </a:effectLst>
              </a:rPr>
              <a:t>Intent</a:t>
            </a:r>
          </a:p>
        </p:txBody>
      </p:sp>
      <p:sp>
        <p:nvSpPr>
          <p:cNvPr id="4" name="TextBox 3">
            <a:extLst>
              <a:ext uri="{FF2B5EF4-FFF2-40B4-BE49-F238E27FC236}">
                <a16:creationId xmlns:a16="http://schemas.microsoft.com/office/drawing/2014/main" id="{A366A260-8C4F-F182-64E7-F4954448CCBE}"/>
              </a:ext>
            </a:extLst>
          </p:cNvPr>
          <p:cNvSpPr txBox="1"/>
          <p:nvPr/>
        </p:nvSpPr>
        <p:spPr>
          <a:xfrm>
            <a:off x="2551282" y="80431"/>
            <a:ext cx="4479587" cy="769441"/>
          </a:xfrm>
          <a:prstGeom prst="rect">
            <a:avLst/>
          </a:prstGeom>
          <a:noFill/>
        </p:spPr>
        <p:txBody>
          <a:bodyPr wrap="square" rtlCol="0">
            <a:spAutoFit/>
          </a:bodyPr>
          <a:lstStyle/>
          <a:p>
            <a:r>
              <a:rPr lang="en-GB" sz="4400" b="1" dirty="0">
                <a:solidFill>
                  <a:srgbClr val="FFFF00"/>
                </a:solidFill>
                <a:effectLst>
                  <a:glow rad="139700">
                    <a:schemeClr val="accent3">
                      <a:satMod val="175000"/>
                      <a:alpha val="40000"/>
                    </a:schemeClr>
                  </a:glow>
                </a:effectLst>
              </a:rPr>
              <a:t>Implementation</a:t>
            </a:r>
          </a:p>
        </p:txBody>
      </p:sp>
      <p:sp>
        <p:nvSpPr>
          <p:cNvPr id="3" name="Rectangle: Rounded Corners 2">
            <a:extLst>
              <a:ext uri="{FF2B5EF4-FFF2-40B4-BE49-F238E27FC236}">
                <a16:creationId xmlns:a16="http://schemas.microsoft.com/office/drawing/2014/main" id="{E43B079B-EDBC-AC83-F303-96B39C8967FB}"/>
              </a:ext>
            </a:extLst>
          </p:cNvPr>
          <p:cNvSpPr/>
          <p:nvPr/>
        </p:nvSpPr>
        <p:spPr>
          <a:xfrm>
            <a:off x="11451327" y="2409823"/>
            <a:ext cx="721581" cy="2030777"/>
          </a:xfrm>
          <a:prstGeom prst="round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9B09E75-5570-B9C1-6054-BB7D69E54FF7}"/>
              </a:ext>
            </a:extLst>
          </p:cNvPr>
          <p:cNvSpPr txBox="1"/>
          <p:nvPr/>
        </p:nvSpPr>
        <p:spPr>
          <a:xfrm rot="16200000">
            <a:off x="10886174" y="3215036"/>
            <a:ext cx="1927660" cy="369332"/>
          </a:xfrm>
          <a:prstGeom prst="rect">
            <a:avLst/>
          </a:prstGeom>
          <a:noFill/>
        </p:spPr>
        <p:txBody>
          <a:bodyPr wrap="square" rtlCol="0">
            <a:spAutoFit/>
          </a:bodyPr>
          <a:lstStyle/>
          <a:p>
            <a:pPr algn="ctr"/>
            <a:r>
              <a:rPr lang="en-GB" b="1" dirty="0">
                <a:solidFill>
                  <a:srgbClr val="FFFF00"/>
                </a:solidFill>
                <a:effectLst>
                  <a:glow rad="139700">
                    <a:schemeClr val="accent3">
                      <a:satMod val="175000"/>
                      <a:alpha val="40000"/>
                    </a:schemeClr>
                  </a:glow>
                </a:effectLst>
              </a:rPr>
              <a:t>Implementation</a:t>
            </a:r>
          </a:p>
        </p:txBody>
      </p:sp>
      <p:sp>
        <p:nvSpPr>
          <p:cNvPr id="6" name="TextBox 5">
            <a:extLst>
              <a:ext uri="{FF2B5EF4-FFF2-40B4-BE49-F238E27FC236}">
                <a16:creationId xmlns:a16="http://schemas.microsoft.com/office/drawing/2014/main" id="{9C4961B6-1C1F-025C-66C1-3ECB93390EF2}"/>
              </a:ext>
            </a:extLst>
          </p:cNvPr>
          <p:cNvSpPr txBox="1"/>
          <p:nvPr/>
        </p:nvSpPr>
        <p:spPr>
          <a:xfrm>
            <a:off x="2684477" y="1350628"/>
            <a:ext cx="7516536" cy="2862322"/>
          </a:xfrm>
          <a:prstGeom prst="rect">
            <a:avLst/>
          </a:prstGeom>
          <a:noFill/>
        </p:spPr>
        <p:txBody>
          <a:bodyPr wrap="square" rtlCol="0">
            <a:spAutoFit/>
          </a:bodyPr>
          <a:lstStyle/>
          <a:p>
            <a:pPr algn="l" rtl="0" fontAlgn="base"/>
            <a:r>
              <a:rPr lang="en-GB" sz="1800" b="0" i="0" dirty="0">
                <a:solidFill>
                  <a:srgbClr val="000000"/>
                </a:solidFill>
                <a:effectLst/>
                <a:latin typeface="Times New Roman" panose="02020603050405020304" pitchFamily="18" charset="0"/>
              </a:rPr>
              <a:t>Hallmoor School is arranged into four curriculum Phases: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Times New Roman" panose="02020603050405020304" pitchFamily="18" charset="0"/>
              </a:rPr>
              <a:t>Primary (EYFS, Key Stage 1 and 2) </a:t>
            </a:r>
          </a:p>
          <a:p>
            <a:pPr algn="l" rtl="0" fontAlgn="base">
              <a:buFont typeface="Arial" panose="020B0604020202020204" pitchFamily="34" charset="0"/>
              <a:buChar char="•"/>
            </a:pPr>
            <a:r>
              <a:rPr lang="en-GB" sz="1800" b="0" i="0" dirty="0">
                <a:solidFill>
                  <a:srgbClr val="000000"/>
                </a:solidFill>
                <a:effectLst/>
                <a:latin typeface="Times New Roman" panose="02020603050405020304" pitchFamily="18" charset="0"/>
              </a:rPr>
              <a:t>Middle (Key Stage 3) </a:t>
            </a:r>
          </a:p>
          <a:p>
            <a:pPr algn="l" rtl="0" fontAlgn="base">
              <a:buFont typeface="Arial" panose="020B0604020202020204" pitchFamily="34" charset="0"/>
              <a:buChar char="•"/>
            </a:pPr>
            <a:r>
              <a:rPr lang="en-GB" sz="1800" b="0" i="0" dirty="0">
                <a:solidFill>
                  <a:srgbClr val="000000"/>
                </a:solidFill>
                <a:effectLst/>
                <a:latin typeface="Times New Roman" panose="02020603050405020304" pitchFamily="18" charset="0"/>
              </a:rPr>
              <a:t>Upper (Key Stage 4) </a:t>
            </a:r>
          </a:p>
          <a:p>
            <a:pPr algn="l" rtl="0" fontAlgn="base">
              <a:buFont typeface="Arial" panose="020B0604020202020204" pitchFamily="34" charset="0"/>
              <a:buChar char="•"/>
            </a:pPr>
            <a:r>
              <a:rPr lang="en-GB" sz="1800" b="0" i="0" dirty="0">
                <a:solidFill>
                  <a:srgbClr val="000000"/>
                </a:solidFill>
                <a:effectLst/>
                <a:latin typeface="Times New Roman" panose="02020603050405020304" pitchFamily="18" charset="0"/>
              </a:rPr>
              <a:t>Sixth Form (Key stage 5).  </a:t>
            </a:r>
          </a:p>
          <a:p>
            <a:pPr algn="l" rtl="0" fontAlgn="base"/>
            <a:r>
              <a:rPr lang="en-GB" sz="1800" b="0" i="0" dirty="0">
                <a:solidFill>
                  <a:srgbClr val="000000"/>
                </a:solidFill>
                <a:effectLst/>
                <a:latin typeface="Times New Roman" panose="02020603050405020304" pitchFamily="18" charset="0"/>
              </a:rPr>
              <a:t>The curriculum is broad and balanced and is based on the National Curriculum.  Pupils at Hallmoor are working below national age-related expectations and appropriate adaptations are made for pupils to be able to access the suggested themes and content.  </a:t>
            </a:r>
            <a:endParaRPr lang="en-GB" b="0" i="0" dirty="0">
              <a:solidFill>
                <a:srgbClr val="000000"/>
              </a:solidFill>
              <a:effectLst/>
              <a:latin typeface="Segoe UI" panose="020B0502040204020203" pitchFamily="34" charset="0"/>
            </a:endParaRPr>
          </a:p>
          <a:p>
            <a:endParaRPr lang="en-GB" dirty="0"/>
          </a:p>
        </p:txBody>
      </p:sp>
    </p:spTree>
    <p:extLst>
      <p:ext uri="{BB962C8B-B14F-4D97-AF65-F5344CB8AC3E}">
        <p14:creationId xmlns:p14="http://schemas.microsoft.com/office/powerpoint/2010/main" val="778149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188BC8B-EEA0-8B39-B241-DC02C4588785}"/>
              </a:ext>
            </a:extLst>
          </p:cNvPr>
          <p:cNvSpPr/>
          <p:nvPr/>
        </p:nvSpPr>
        <p:spPr>
          <a:xfrm>
            <a:off x="11399563" y="340471"/>
            <a:ext cx="721581" cy="2030777"/>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54692402-B916-FB44-C933-008EC3FC3A67}"/>
              </a:ext>
            </a:extLst>
          </p:cNvPr>
          <p:cNvSpPr/>
          <p:nvPr/>
        </p:nvSpPr>
        <p:spPr>
          <a:xfrm>
            <a:off x="0" y="0"/>
            <a:ext cx="12191999" cy="6858000"/>
          </a:xfrm>
          <a:prstGeom prst="roundRect">
            <a:avLst>
              <a:gd name="adj" fmla="val 6806"/>
            </a:avLst>
          </a:prstGeom>
          <a:solidFill>
            <a:schemeClr val="accent3">
              <a:lumMod val="5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3CBA105-8BEF-BEF0-528E-9D8CFDB5C371}"/>
              </a:ext>
            </a:extLst>
          </p:cNvPr>
          <p:cNvSpPr txBox="1"/>
          <p:nvPr/>
        </p:nvSpPr>
        <p:spPr>
          <a:xfrm>
            <a:off x="4791076" y="478876"/>
            <a:ext cx="5224007" cy="646331"/>
          </a:xfrm>
          <a:prstGeom prst="rect">
            <a:avLst/>
          </a:prstGeom>
          <a:noFill/>
        </p:spPr>
        <p:txBody>
          <a:bodyPr wrap="square" rtlCol="0">
            <a:spAutoFit/>
          </a:bodyPr>
          <a:lstStyle/>
          <a:p>
            <a:r>
              <a:rPr lang="en-GB" sz="3600" dirty="0">
                <a:solidFill>
                  <a:srgbClr val="FFFF00"/>
                </a:solidFill>
                <a:effectLst>
                  <a:glow rad="139700">
                    <a:schemeClr val="accent3">
                      <a:satMod val="175000"/>
                      <a:alpha val="40000"/>
                    </a:schemeClr>
                  </a:glow>
                </a:effectLst>
              </a:rPr>
              <a:t>Curriculum Aims: </a:t>
            </a:r>
          </a:p>
        </p:txBody>
      </p:sp>
      <p:sp>
        <p:nvSpPr>
          <p:cNvPr id="13" name="Rectangle: Rounded Corners 12">
            <a:extLst>
              <a:ext uri="{FF2B5EF4-FFF2-40B4-BE49-F238E27FC236}">
                <a16:creationId xmlns:a16="http://schemas.microsoft.com/office/drawing/2014/main" id="{A32E90C6-F5EA-EE7F-C3C6-A57DCEEAD866}"/>
              </a:ext>
            </a:extLst>
          </p:cNvPr>
          <p:cNvSpPr/>
          <p:nvPr/>
        </p:nvSpPr>
        <p:spPr>
          <a:xfrm>
            <a:off x="157330" y="0"/>
            <a:ext cx="11347502" cy="6858000"/>
          </a:xfrm>
          <a:prstGeom prst="roundRect">
            <a:avLst>
              <a:gd name="adj" fmla="val 6806"/>
            </a:avLst>
          </a:prstGeom>
          <a:solidFill>
            <a:schemeClr val="accent3">
              <a:lumMod val="75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D5472A39-BF07-DED7-1AFC-E529B21EA7FE}"/>
              </a:ext>
            </a:extLst>
          </p:cNvPr>
          <p:cNvSpPr/>
          <p:nvPr/>
        </p:nvSpPr>
        <p:spPr>
          <a:xfrm>
            <a:off x="192945" y="0"/>
            <a:ext cx="11311887" cy="6858000"/>
          </a:xfrm>
          <a:prstGeom prst="roundRect">
            <a:avLst>
              <a:gd name="adj" fmla="val 6806"/>
            </a:avLst>
          </a:prstGeom>
          <a:solidFill>
            <a:schemeClr val="accent3">
              <a:lumMod val="60000"/>
              <a:lumOff val="4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E43B079B-EDBC-AC83-F303-96B39C8967FB}"/>
              </a:ext>
            </a:extLst>
          </p:cNvPr>
          <p:cNvSpPr/>
          <p:nvPr/>
        </p:nvSpPr>
        <p:spPr>
          <a:xfrm>
            <a:off x="11451327" y="2409823"/>
            <a:ext cx="721581" cy="2030777"/>
          </a:xfrm>
          <a:prstGeom prst="round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C93454EF-4DB7-1F50-8820-947A65AFE6CA}"/>
              </a:ext>
            </a:extLst>
          </p:cNvPr>
          <p:cNvSpPr/>
          <p:nvPr/>
        </p:nvSpPr>
        <p:spPr>
          <a:xfrm>
            <a:off x="0" y="0"/>
            <a:ext cx="11527100" cy="6858000"/>
          </a:xfrm>
          <a:prstGeom prst="roundRect">
            <a:avLst>
              <a:gd name="adj" fmla="val 6806"/>
            </a:avLst>
          </a:prstGeom>
          <a:solidFill>
            <a:schemeClr val="accent3">
              <a:lumMod val="40000"/>
              <a:lumOff val="6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7368ABB-392C-D9FB-4867-6BA9F0215C63}"/>
              </a:ext>
            </a:extLst>
          </p:cNvPr>
          <p:cNvSpPr txBox="1"/>
          <p:nvPr/>
        </p:nvSpPr>
        <p:spPr>
          <a:xfrm rot="16200000">
            <a:off x="11323100" y="1243394"/>
            <a:ext cx="874507" cy="369332"/>
          </a:xfrm>
          <a:prstGeom prst="rect">
            <a:avLst/>
          </a:prstGeom>
          <a:noFill/>
        </p:spPr>
        <p:txBody>
          <a:bodyPr wrap="square" rtlCol="0">
            <a:spAutoFit/>
          </a:bodyPr>
          <a:lstStyle/>
          <a:p>
            <a:r>
              <a:rPr lang="en-GB" b="1" dirty="0">
                <a:solidFill>
                  <a:srgbClr val="FFFF00"/>
                </a:solidFill>
                <a:effectLst>
                  <a:glow rad="139700">
                    <a:schemeClr val="accent3">
                      <a:satMod val="175000"/>
                      <a:alpha val="40000"/>
                    </a:schemeClr>
                  </a:glow>
                </a:effectLst>
              </a:rPr>
              <a:t>Intent</a:t>
            </a:r>
          </a:p>
        </p:txBody>
      </p:sp>
      <p:sp>
        <p:nvSpPr>
          <p:cNvPr id="4" name="TextBox 3">
            <a:extLst>
              <a:ext uri="{FF2B5EF4-FFF2-40B4-BE49-F238E27FC236}">
                <a16:creationId xmlns:a16="http://schemas.microsoft.com/office/drawing/2014/main" id="{A366A260-8C4F-F182-64E7-F4954448CCBE}"/>
              </a:ext>
            </a:extLst>
          </p:cNvPr>
          <p:cNvSpPr txBox="1"/>
          <p:nvPr/>
        </p:nvSpPr>
        <p:spPr>
          <a:xfrm>
            <a:off x="687168" y="340471"/>
            <a:ext cx="4479587" cy="769441"/>
          </a:xfrm>
          <a:prstGeom prst="rect">
            <a:avLst/>
          </a:prstGeom>
          <a:noFill/>
        </p:spPr>
        <p:txBody>
          <a:bodyPr wrap="square" rtlCol="0">
            <a:spAutoFit/>
          </a:bodyPr>
          <a:lstStyle/>
          <a:p>
            <a:r>
              <a:rPr lang="en-GB" sz="4400" b="1" dirty="0">
                <a:solidFill>
                  <a:srgbClr val="FFFF00"/>
                </a:solidFill>
                <a:effectLst>
                  <a:glow rad="139700">
                    <a:schemeClr val="accent3">
                      <a:satMod val="175000"/>
                      <a:alpha val="40000"/>
                    </a:schemeClr>
                  </a:glow>
                </a:effectLst>
              </a:rPr>
              <a:t>Impact</a:t>
            </a:r>
          </a:p>
        </p:txBody>
      </p:sp>
      <p:sp>
        <p:nvSpPr>
          <p:cNvPr id="5" name="TextBox 4">
            <a:extLst>
              <a:ext uri="{FF2B5EF4-FFF2-40B4-BE49-F238E27FC236}">
                <a16:creationId xmlns:a16="http://schemas.microsoft.com/office/drawing/2014/main" id="{79B09E75-5570-B9C1-6054-BB7D69E54FF7}"/>
              </a:ext>
            </a:extLst>
          </p:cNvPr>
          <p:cNvSpPr txBox="1"/>
          <p:nvPr/>
        </p:nvSpPr>
        <p:spPr>
          <a:xfrm rot="16200000">
            <a:off x="10886174" y="3215036"/>
            <a:ext cx="1927660" cy="369332"/>
          </a:xfrm>
          <a:prstGeom prst="rect">
            <a:avLst/>
          </a:prstGeom>
          <a:noFill/>
        </p:spPr>
        <p:txBody>
          <a:bodyPr wrap="square" rtlCol="0">
            <a:spAutoFit/>
          </a:bodyPr>
          <a:lstStyle/>
          <a:p>
            <a:pPr algn="ctr"/>
            <a:r>
              <a:rPr lang="en-GB" b="1" dirty="0">
                <a:solidFill>
                  <a:srgbClr val="FFFF00"/>
                </a:solidFill>
                <a:effectLst>
                  <a:glow rad="139700">
                    <a:schemeClr val="accent3">
                      <a:satMod val="175000"/>
                      <a:alpha val="40000"/>
                    </a:schemeClr>
                  </a:glow>
                </a:effectLst>
              </a:rPr>
              <a:t>Implementation</a:t>
            </a:r>
          </a:p>
        </p:txBody>
      </p:sp>
      <p:sp>
        <p:nvSpPr>
          <p:cNvPr id="6" name="Rectangle: Rounded Corners 5">
            <a:extLst>
              <a:ext uri="{FF2B5EF4-FFF2-40B4-BE49-F238E27FC236}">
                <a16:creationId xmlns:a16="http://schemas.microsoft.com/office/drawing/2014/main" id="{CC9E922C-A19F-ECD3-4C0F-D2EB0C887B53}"/>
              </a:ext>
            </a:extLst>
          </p:cNvPr>
          <p:cNvSpPr/>
          <p:nvPr/>
        </p:nvSpPr>
        <p:spPr>
          <a:xfrm>
            <a:off x="11451327" y="4479747"/>
            <a:ext cx="721581" cy="2030777"/>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D51115D-03CD-1192-4B2C-9C4450446206}"/>
              </a:ext>
            </a:extLst>
          </p:cNvPr>
          <p:cNvSpPr txBox="1"/>
          <p:nvPr/>
        </p:nvSpPr>
        <p:spPr>
          <a:xfrm rot="16200000">
            <a:off x="11113590" y="5310468"/>
            <a:ext cx="1397055" cy="369332"/>
          </a:xfrm>
          <a:prstGeom prst="rect">
            <a:avLst/>
          </a:prstGeom>
          <a:noFill/>
        </p:spPr>
        <p:txBody>
          <a:bodyPr wrap="square" rtlCol="0">
            <a:spAutoFit/>
          </a:bodyPr>
          <a:lstStyle/>
          <a:p>
            <a:pPr algn="ctr"/>
            <a:r>
              <a:rPr lang="en-GB" b="1" dirty="0">
                <a:solidFill>
                  <a:srgbClr val="FFFF00"/>
                </a:solidFill>
                <a:effectLst>
                  <a:glow rad="139700">
                    <a:schemeClr val="accent3">
                      <a:satMod val="175000"/>
                      <a:alpha val="40000"/>
                    </a:schemeClr>
                  </a:glow>
                </a:effectLst>
              </a:rPr>
              <a:t>Impact</a:t>
            </a:r>
          </a:p>
        </p:txBody>
      </p:sp>
      <p:sp>
        <p:nvSpPr>
          <p:cNvPr id="8" name="TextBox 7">
            <a:extLst>
              <a:ext uri="{FF2B5EF4-FFF2-40B4-BE49-F238E27FC236}">
                <a16:creationId xmlns:a16="http://schemas.microsoft.com/office/drawing/2014/main" id="{B3A3E2DD-8780-E58C-0661-28D16402399F}"/>
              </a:ext>
            </a:extLst>
          </p:cNvPr>
          <p:cNvSpPr txBox="1"/>
          <p:nvPr/>
        </p:nvSpPr>
        <p:spPr>
          <a:xfrm>
            <a:off x="664900" y="1451295"/>
            <a:ext cx="9460612" cy="4678204"/>
          </a:xfrm>
          <a:prstGeom prst="rect">
            <a:avLst/>
          </a:prstGeom>
          <a:noFill/>
        </p:spPr>
        <p:txBody>
          <a:bodyPr wrap="square" rtlCol="0">
            <a:spAutoFit/>
          </a:bodyPr>
          <a:lstStyle/>
          <a:p>
            <a:r>
              <a:rPr lang="en-GB" sz="4000" dirty="0"/>
              <a:t>Develop Independence into adulthood.</a:t>
            </a:r>
          </a:p>
          <a:p>
            <a:endParaRPr lang="en-GB" sz="4000" dirty="0"/>
          </a:p>
          <a:p>
            <a:r>
              <a:rPr lang="en-GB" sz="4000" dirty="0"/>
              <a:t>Communicate their own needs.</a:t>
            </a:r>
          </a:p>
          <a:p>
            <a:endParaRPr lang="en-GB" sz="4000" dirty="0"/>
          </a:p>
          <a:p>
            <a:r>
              <a:rPr lang="en-GB" sz="4000" dirty="0"/>
              <a:t>Live a fulfilled happy life.</a:t>
            </a:r>
          </a:p>
          <a:p>
            <a:endParaRPr lang="en-GB" sz="4000" dirty="0"/>
          </a:p>
          <a:p>
            <a:r>
              <a:rPr lang="en-GB" sz="4000" dirty="0"/>
              <a:t>Achieve their aspirational goals.</a:t>
            </a:r>
          </a:p>
          <a:p>
            <a:endParaRPr lang="en-GB" dirty="0"/>
          </a:p>
        </p:txBody>
      </p:sp>
    </p:spTree>
    <p:extLst>
      <p:ext uri="{BB962C8B-B14F-4D97-AF65-F5344CB8AC3E}">
        <p14:creationId xmlns:p14="http://schemas.microsoft.com/office/powerpoint/2010/main" val="3804002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0AD08A9-357D-CC4B-C572-C416C4EAFD0A}"/>
              </a:ext>
            </a:extLst>
          </p:cNvPr>
          <p:cNvGraphicFramePr/>
          <p:nvPr>
            <p:extLst>
              <p:ext uri="{D42A27DB-BD31-4B8C-83A1-F6EECF244321}">
                <p14:modId xmlns:p14="http://schemas.microsoft.com/office/powerpoint/2010/main" val="2299046135"/>
              </p:ext>
            </p:extLst>
          </p:nvPr>
        </p:nvGraphicFramePr>
        <p:xfrm>
          <a:off x="2366962" y="267759"/>
          <a:ext cx="6588125" cy="4547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153B395-F512-2F65-0F14-E3F231D17BCE}"/>
              </a:ext>
            </a:extLst>
          </p:cNvPr>
          <p:cNvSpPr txBox="1"/>
          <p:nvPr/>
        </p:nvSpPr>
        <p:spPr>
          <a:xfrm>
            <a:off x="323850" y="4143375"/>
            <a:ext cx="4086225" cy="1754326"/>
          </a:xfrm>
          <a:prstGeom prst="rect">
            <a:avLst/>
          </a:prstGeom>
          <a:noFill/>
          <a:ln w="28575">
            <a:solidFill>
              <a:schemeClr val="tx1"/>
            </a:solidFill>
          </a:ln>
        </p:spPr>
        <p:txBody>
          <a:bodyPr wrap="square" rtlCol="0">
            <a:spAutoFit/>
          </a:bodyPr>
          <a:lstStyle/>
          <a:p>
            <a:pPr algn="ctr"/>
            <a:r>
              <a:rPr lang="en-GB" sz="5400" dirty="0"/>
              <a:t>4 Phases of learning</a:t>
            </a:r>
          </a:p>
        </p:txBody>
      </p:sp>
      <p:sp>
        <p:nvSpPr>
          <p:cNvPr id="7" name="Arrow: Down 6">
            <a:extLst>
              <a:ext uri="{FF2B5EF4-FFF2-40B4-BE49-F238E27FC236}">
                <a16:creationId xmlns:a16="http://schemas.microsoft.com/office/drawing/2014/main" id="{1A182EAE-1C45-6B6E-6F7B-A310C8CD3D68}"/>
              </a:ext>
            </a:extLst>
          </p:cNvPr>
          <p:cNvSpPr/>
          <p:nvPr/>
        </p:nvSpPr>
        <p:spPr>
          <a:xfrm>
            <a:off x="7781927" y="4815417"/>
            <a:ext cx="733425" cy="819150"/>
          </a:xfrm>
          <a:prstGeom prst="downArrow">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290FADD-5DF0-1119-5679-1A676122B448}"/>
              </a:ext>
            </a:extLst>
          </p:cNvPr>
          <p:cNvSpPr/>
          <p:nvPr/>
        </p:nvSpPr>
        <p:spPr>
          <a:xfrm>
            <a:off x="6096000" y="5634567"/>
            <a:ext cx="4181475" cy="96202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t>Adulthood</a:t>
            </a:r>
          </a:p>
        </p:txBody>
      </p:sp>
    </p:spTree>
    <p:extLst>
      <p:ext uri="{BB962C8B-B14F-4D97-AF65-F5344CB8AC3E}">
        <p14:creationId xmlns:p14="http://schemas.microsoft.com/office/powerpoint/2010/main" val="135034269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CA1D98-16BB-4683-A660-E5A271D5D4CF}"/>
              </a:ext>
            </a:extLst>
          </p:cNvPr>
          <p:cNvGrpSpPr/>
          <p:nvPr/>
        </p:nvGrpSpPr>
        <p:grpSpPr>
          <a:xfrm>
            <a:off x="545384" y="1142858"/>
            <a:ext cx="11101231" cy="4979541"/>
            <a:chOff x="205483" y="1356189"/>
            <a:chExt cx="11101231" cy="4979541"/>
          </a:xfrm>
        </p:grpSpPr>
        <p:sp>
          <p:nvSpPr>
            <p:cNvPr id="9" name="Rectangle: Rounded Corners 8">
              <a:extLst>
                <a:ext uri="{FF2B5EF4-FFF2-40B4-BE49-F238E27FC236}">
                  <a16:creationId xmlns:a16="http://schemas.microsoft.com/office/drawing/2014/main" id="{F6BE0951-FD7E-41C6-A470-90D10B99B6FF}"/>
                </a:ext>
              </a:extLst>
            </p:cNvPr>
            <p:cNvSpPr/>
            <p:nvPr/>
          </p:nvSpPr>
          <p:spPr>
            <a:xfrm>
              <a:off x="205484" y="1356189"/>
              <a:ext cx="11101228" cy="159249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400" b="1" dirty="0">
                  <a:solidFill>
                    <a:schemeClr val="tx1"/>
                  </a:solidFill>
                </a:rPr>
                <a:t>Formal Pathway</a:t>
              </a:r>
              <a:endParaRPr lang="en-GB" sz="4400" b="1" dirty="0">
                <a:solidFill>
                  <a:schemeClr val="tx1"/>
                </a:solidFill>
                <a:cs typeface="Calibri"/>
              </a:endParaRPr>
            </a:p>
          </p:txBody>
        </p:sp>
        <p:sp>
          <p:nvSpPr>
            <p:cNvPr id="22" name="Rectangle: Rounded Corners 21">
              <a:extLst>
                <a:ext uri="{FF2B5EF4-FFF2-40B4-BE49-F238E27FC236}">
                  <a16:creationId xmlns:a16="http://schemas.microsoft.com/office/drawing/2014/main" id="{7C5AB83D-78BC-408D-B114-B95B444B1278}"/>
                </a:ext>
              </a:extLst>
            </p:cNvPr>
            <p:cNvSpPr/>
            <p:nvPr/>
          </p:nvSpPr>
          <p:spPr>
            <a:xfrm>
              <a:off x="205483" y="3049713"/>
              <a:ext cx="11101229" cy="159249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000" b="1" dirty="0">
                  <a:solidFill>
                    <a:schemeClr val="tx1"/>
                  </a:solidFill>
                </a:rPr>
                <a:t>Bridge Pathway</a:t>
              </a:r>
              <a:endParaRPr lang="en-US" sz="4000" b="1" dirty="0">
                <a:solidFill>
                  <a:schemeClr val="tx1"/>
                </a:solidFill>
              </a:endParaRPr>
            </a:p>
          </p:txBody>
        </p:sp>
        <p:sp>
          <p:nvSpPr>
            <p:cNvPr id="23" name="Rectangle: Rounded Corners 22">
              <a:extLst>
                <a:ext uri="{FF2B5EF4-FFF2-40B4-BE49-F238E27FC236}">
                  <a16:creationId xmlns:a16="http://schemas.microsoft.com/office/drawing/2014/main" id="{D7FBB654-CA19-4592-9FFB-DF8C179D988B}"/>
                </a:ext>
              </a:extLst>
            </p:cNvPr>
            <p:cNvSpPr/>
            <p:nvPr/>
          </p:nvSpPr>
          <p:spPr>
            <a:xfrm>
              <a:off x="205484" y="4743237"/>
              <a:ext cx="11101230" cy="15924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000" b="1" dirty="0">
                  <a:solidFill>
                    <a:schemeClr val="tx1"/>
                  </a:solidFill>
                </a:rPr>
                <a:t>Semi-Formal Pathway</a:t>
              </a:r>
              <a:endParaRPr lang="en-GB" sz="4000" b="1" dirty="0">
                <a:solidFill>
                  <a:schemeClr val="tx1"/>
                </a:solidFill>
                <a:cs typeface="Calibri"/>
              </a:endParaRPr>
            </a:p>
          </p:txBody>
        </p:sp>
      </p:grpSp>
      <p:sp>
        <p:nvSpPr>
          <p:cNvPr id="2" name="TextBox 1">
            <a:extLst>
              <a:ext uri="{FF2B5EF4-FFF2-40B4-BE49-F238E27FC236}">
                <a16:creationId xmlns:a16="http://schemas.microsoft.com/office/drawing/2014/main" id="{0F450B23-47DC-34CE-3C29-B1360FE114D4}"/>
              </a:ext>
            </a:extLst>
          </p:cNvPr>
          <p:cNvSpPr txBox="1"/>
          <p:nvPr/>
        </p:nvSpPr>
        <p:spPr>
          <a:xfrm>
            <a:off x="2408632" y="169013"/>
            <a:ext cx="7374732" cy="923330"/>
          </a:xfrm>
          <a:prstGeom prst="rect">
            <a:avLst/>
          </a:prstGeom>
          <a:noFill/>
          <a:ln w="28575">
            <a:solidFill>
              <a:schemeClr val="tx1"/>
            </a:solidFill>
          </a:ln>
        </p:spPr>
        <p:txBody>
          <a:bodyPr wrap="square" rtlCol="0">
            <a:spAutoFit/>
          </a:bodyPr>
          <a:lstStyle/>
          <a:p>
            <a:pPr algn="ctr"/>
            <a:r>
              <a:rPr lang="en-GB" sz="5400" dirty="0"/>
              <a:t>3 Pathways in each Phase</a:t>
            </a:r>
          </a:p>
        </p:txBody>
      </p:sp>
    </p:spTree>
    <p:extLst>
      <p:ext uri="{BB962C8B-B14F-4D97-AF65-F5344CB8AC3E}">
        <p14:creationId xmlns:p14="http://schemas.microsoft.com/office/powerpoint/2010/main" val="142073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CA1D98-16BB-4683-A660-E5A271D5D4CF}"/>
              </a:ext>
            </a:extLst>
          </p:cNvPr>
          <p:cNvGrpSpPr/>
          <p:nvPr/>
        </p:nvGrpSpPr>
        <p:grpSpPr>
          <a:xfrm>
            <a:off x="545384" y="1142858"/>
            <a:ext cx="11101231" cy="4979541"/>
            <a:chOff x="205483" y="1356189"/>
            <a:chExt cx="11101231" cy="4979541"/>
          </a:xfrm>
        </p:grpSpPr>
        <p:sp>
          <p:nvSpPr>
            <p:cNvPr id="9" name="Rectangle: Rounded Corners 8">
              <a:extLst>
                <a:ext uri="{FF2B5EF4-FFF2-40B4-BE49-F238E27FC236}">
                  <a16:creationId xmlns:a16="http://schemas.microsoft.com/office/drawing/2014/main" id="{F6BE0951-FD7E-41C6-A470-90D10B99B6FF}"/>
                </a:ext>
              </a:extLst>
            </p:cNvPr>
            <p:cNvSpPr/>
            <p:nvPr/>
          </p:nvSpPr>
          <p:spPr>
            <a:xfrm>
              <a:off x="205484" y="1356189"/>
              <a:ext cx="11101228" cy="1592493"/>
            </a:xfrm>
            <a:prstGeom prst="roundRect">
              <a:avLst/>
            </a:prstGeom>
            <a:solidFill>
              <a:schemeClr val="accent3">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400" b="1" dirty="0">
                <a:solidFill>
                  <a:schemeClr val="tx1"/>
                </a:solidFill>
                <a:cs typeface="Calibri"/>
              </a:endParaRPr>
            </a:p>
          </p:txBody>
        </p:sp>
        <p:sp>
          <p:nvSpPr>
            <p:cNvPr id="22" name="Rectangle: Rounded Corners 21">
              <a:extLst>
                <a:ext uri="{FF2B5EF4-FFF2-40B4-BE49-F238E27FC236}">
                  <a16:creationId xmlns:a16="http://schemas.microsoft.com/office/drawing/2014/main" id="{7C5AB83D-78BC-408D-B114-B95B444B1278}"/>
                </a:ext>
              </a:extLst>
            </p:cNvPr>
            <p:cNvSpPr/>
            <p:nvPr/>
          </p:nvSpPr>
          <p:spPr>
            <a:xfrm>
              <a:off x="205483" y="3049713"/>
              <a:ext cx="11101229" cy="1592493"/>
            </a:xfrm>
            <a:prstGeom prst="roundRect">
              <a:avLst/>
            </a:prstGeom>
            <a:solidFill>
              <a:srgbClr val="00B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000" b="1" dirty="0">
                <a:solidFill>
                  <a:schemeClr val="tx1"/>
                </a:solidFill>
              </a:endParaRPr>
            </a:p>
          </p:txBody>
        </p:sp>
        <p:sp>
          <p:nvSpPr>
            <p:cNvPr id="23" name="Rectangle: Rounded Corners 22">
              <a:extLst>
                <a:ext uri="{FF2B5EF4-FFF2-40B4-BE49-F238E27FC236}">
                  <a16:creationId xmlns:a16="http://schemas.microsoft.com/office/drawing/2014/main" id="{D7FBB654-CA19-4592-9FFB-DF8C179D988B}"/>
                </a:ext>
              </a:extLst>
            </p:cNvPr>
            <p:cNvSpPr/>
            <p:nvPr/>
          </p:nvSpPr>
          <p:spPr>
            <a:xfrm>
              <a:off x="205484" y="4743237"/>
              <a:ext cx="11101230" cy="1592493"/>
            </a:xfrm>
            <a:prstGeom prst="roundRect">
              <a:avLst/>
            </a:prstGeom>
            <a:solidFill>
              <a:srgbClr val="FFC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dirty="0">
                <a:solidFill>
                  <a:schemeClr val="tx1"/>
                </a:solidFill>
                <a:cs typeface="Calibri"/>
              </a:endParaRPr>
            </a:p>
          </p:txBody>
        </p:sp>
      </p:grpSp>
      <p:sp>
        <p:nvSpPr>
          <p:cNvPr id="2" name="TextBox 1">
            <a:extLst>
              <a:ext uri="{FF2B5EF4-FFF2-40B4-BE49-F238E27FC236}">
                <a16:creationId xmlns:a16="http://schemas.microsoft.com/office/drawing/2014/main" id="{0F450B23-47DC-34CE-3C29-B1360FE114D4}"/>
              </a:ext>
            </a:extLst>
          </p:cNvPr>
          <p:cNvSpPr txBox="1"/>
          <p:nvPr/>
        </p:nvSpPr>
        <p:spPr>
          <a:xfrm>
            <a:off x="2408632" y="169013"/>
            <a:ext cx="7374732" cy="923330"/>
          </a:xfrm>
          <a:prstGeom prst="rect">
            <a:avLst/>
          </a:prstGeom>
          <a:noFill/>
          <a:ln w="28575">
            <a:solidFill>
              <a:schemeClr val="tx1"/>
            </a:solidFill>
          </a:ln>
        </p:spPr>
        <p:txBody>
          <a:bodyPr wrap="square" rtlCol="0">
            <a:spAutoFit/>
          </a:bodyPr>
          <a:lstStyle/>
          <a:p>
            <a:pPr algn="ctr"/>
            <a:r>
              <a:rPr lang="en-GB" sz="5400" dirty="0"/>
              <a:t>3 Pathways in each Phase</a:t>
            </a:r>
          </a:p>
        </p:txBody>
      </p:sp>
      <p:sp>
        <p:nvSpPr>
          <p:cNvPr id="4" name="Content Placeholder 2">
            <a:extLst>
              <a:ext uri="{FF2B5EF4-FFF2-40B4-BE49-F238E27FC236}">
                <a16:creationId xmlns:a16="http://schemas.microsoft.com/office/drawing/2014/main" id="{A4421A54-E8FB-481A-BE7C-300D59D05DD4}"/>
              </a:ext>
            </a:extLst>
          </p:cNvPr>
          <p:cNvSpPr>
            <a:spLocks noGrp="1"/>
          </p:cNvSpPr>
          <p:nvPr>
            <p:ph idx="1"/>
          </p:nvPr>
        </p:nvSpPr>
        <p:spPr>
          <a:xfrm>
            <a:off x="545384" y="1323975"/>
            <a:ext cx="11101228" cy="4798423"/>
          </a:xfrm>
        </p:spPr>
        <p:txBody>
          <a:bodyPr>
            <a:normAutofit/>
          </a:bodyPr>
          <a:lstStyle/>
          <a:p>
            <a:pPr marL="0" indent="0">
              <a:buNone/>
            </a:pPr>
            <a:r>
              <a:rPr lang="en-GB" sz="2800" dirty="0"/>
              <a:t>The Pathways represent levels of learning, a set curriculum of appropriate subjects. For example, The semi-formal Pathway includes the “World About Me” rather than History, Geography and RE which are included on the Formal curriculum.</a:t>
            </a:r>
          </a:p>
          <a:p>
            <a:pPr marL="0" indent="0">
              <a:buNone/>
            </a:pPr>
            <a:r>
              <a:rPr lang="en-GB" sz="2800" dirty="0"/>
              <a:t>When putting class lists together there are two main factors that determine groupings, the most suitable Pathway and chronological age. Where possible we only have two year groups represented in one class. For example, year 1 and 2 pupils. </a:t>
            </a:r>
          </a:p>
          <a:p>
            <a:pPr marL="0" indent="0">
              <a:buNone/>
            </a:pPr>
            <a:r>
              <a:rPr lang="en-GB" sz="2800" dirty="0"/>
              <a:t>Pathways are determined by initial assessment and are reviewed annually (pupils can change pathway depending on progress). </a:t>
            </a:r>
          </a:p>
          <a:p>
            <a:pPr marL="0" indent="0">
              <a:buNone/>
            </a:pPr>
            <a:endParaRPr lang="en-GB" sz="2800" dirty="0"/>
          </a:p>
          <a:p>
            <a:endParaRPr lang="en-GB" dirty="0"/>
          </a:p>
        </p:txBody>
      </p:sp>
    </p:spTree>
    <p:extLst>
      <p:ext uri="{BB962C8B-B14F-4D97-AF65-F5344CB8AC3E}">
        <p14:creationId xmlns:p14="http://schemas.microsoft.com/office/powerpoint/2010/main" val="774093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lassicFrame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764CACD9234243A786E2236C781C64" ma:contentTypeVersion="15" ma:contentTypeDescription="Create a new document." ma:contentTypeScope="" ma:versionID="c224f22429f540f1918a0bfa387a7638">
  <xsd:schema xmlns:xsd="http://www.w3.org/2001/XMLSchema" xmlns:xs="http://www.w3.org/2001/XMLSchema" xmlns:p="http://schemas.microsoft.com/office/2006/metadata/properties" xmlns:ns3="c5190310-1b0d-4cbb-86b1-8fabb6f2169d" xmlns:ns4="eb7f213d-9001-4cfe-af86-bf153d66e6dd" targetNamespace="http://schemas.microsoft.com/office/2006/metadata/properties" ma:root="true" ma:fieldsID="dd0c8b1a3f23013f30a324636ec21661" ns3:_="" ns4:_="">
    <xsd:import namespace="c5190310-1b0d-4cbb-86b1-8fabb6f2169d"/>
    <xsd:import namespace="eb7f213d-9001-4cfe-af86-bf153d66e6d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activity"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90310-1b0d-4cbb-86b1-8fabb6f21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f213d-9001-4cfe-af86-bf153d66e6d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5190310-1b0d-4cbb-86b1-8fabb6f2169d" xsi:nil="true"/>
  </documentManagement>
</p:properties>
</file>

<file path=customXml/itemProps1.xml><?xml version="1.0" encoding="utf-8"?>
<ds:datastoreItem xmlns:ds="http://schemas.openxmlformats.org/officeDocument/2006/customXml" ds:itemID="{43C6AD18-73C1-492A-96CE-EF4B67580F30}">
  <ds:schemaRefs>
    <ds:schemaRef ds:uri="http://schemas.microsoft.com/sharepoint/v3/contenttype/forms"/>
  </ds:schemaRefs>
</ds:datastoreItem>
</file>

<file path=customXml/itemProps2.xml><?xml version="1.0" encoding="utf-8"?>
<ds:datastoreItem xmlns:ds="http://schemas.openxmlformats.org/officeDocument/2006/customXml" ds:itemID="{EA74CB26-DDE8-4CA7-83B2-498537535B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190310-1b0d-4cbb-86b1-8fabb6f2169d"/>
    <ds:schemaRef ds:uri="eb7f213d-9001-4cfe-af86-bf153d66e6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F64D71-2B2F-4B4B-A18D-633B44E70FC5}">
  <ds:schemaRefs>
    <ds:schemaRef ds:uri="c5190310-1b0d-4cbb-86b1-8fabb6f2169d"/>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eb7f213d-9001-4cfe-af86-bf153d66e6dd"/>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TotalTime>
  <Words>2012</Words>
  <Application>Microsoft Office PowerPoint</Application>
  <PresentationFormat>Widescreen</PresentationFormat>
  <Paragraphs>327</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Abadi</vt:lpstr>
      <vt:lpstr>Arial</vt:lpstr>
      <vt:lpstr>Calibri</vt:lpstr>
      <vt:lpstr>Gill Sans MT</vt:lpstr>
      <vt:lpstr>Goudy Old Style</vt:lpstr>
      <vt:lpstr>Segoe UI</vt:lpstr>
      <vt:lpstr>Times New Roman</vt:lpstr>
      <vt:lpstr>ClassicFrameVTI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Pathways relate to destinations of our pupils. These are highlighted on Hallmoor’s career Education Programme.  https://hallmoor.fet.ac/our-curriculum/careers-education/ </vt:lpstr>
      <vt:lpstr>PowerPoint Presentation</vt:lpstr>
      <vt:lpstr>PowerPoint Presentation</vt:lpstr>
      <vt:lpstr>PowerPoint Presentation</vt:lpstr>
      <vt:lpstr>PowerPoint Presentation</vt:lpstr>
      <vt:lpstr>Our Curriculum is sequenced</vt:lpstr>
      <vt:lpstr>PowerPoint Presentation</vt:lpstr>
      <vt:lpstr>Pupil Progress</vt:lpstr>
      <vt:lpstr>PowerPoint Presentation</vt:lpstr>
      <vt:lpstr>PowerPoint Presentation</vt:lpstr>
      <vt:lpstr>PowerPoint Presentation</vt:lpstr>
      <vt:lpstr>PowerPoint Presentation</vt:lpstr>
      <vt:lpstr>PowerPoint Presentation</vt:lpstr>
      <vt:lpstr>Long term Plans in Primary and Key Stage three.</vt:lpstr>
      <vt:lpstr>Primary Formal Maths Skill Progression</vt:lpstr>
      <vt:lpstr>Primary Formal English Skill Progression (Talk For Writing)</vt:lpstr>
      <vt:lpstr>Other Subjects are under development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dc:title>
  <dc:creator>Elizabeth Bradley-Adams</dc:creator>
  <cp:lastModifiedBy>Elizabeth Bradley-Adams</cp:lastModifiedBy>
  <cp:revision>5</cp:revision>
  <dcterms:created xsi:type="dcterms:W3CDTF">2023-06-27T19:38:59Z</dcterms:created>
  <dcterms:modified xsi:type="dcterms:W3CDTF">2023-07-14T14:08:11Z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0x0101000C764CACD9234243A786E2236C781C64</vt:lpwstr>
  </property>
</Properties>
</file>